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264" r:id="rId4"/>
    <p:sldId id="265" r:id="rId5"/>
    <p:sldId id="259" r:id="rId6"/>
    <p:sldId id="289" r:id="rId7"/>
    <p:sldId id="290" r:id="rId8"/>
    <p:sldId id="291" r:id="rId9"/>
    <p:sldId id="266" r:id="rId10"/>
    <p:sldId id="285" r:id="rId11"/>
    <p:sldId id="286" r:id="rId12"/>
    <p:sldId id="287" r:id="rId13"/>
    <p:sldId id="288" r:id="rId14"/>
    <p:sldId id="260" r:id="rId15"/>
    <p:sldId id="261" r:id="rId16"/>
    <p:sldId id="267" r:id="rId17"/>
    <p:sldId id="257" r:id="rId18"/>
    <p:sldId id="268" r:id="rId19"/>
    <p:sldId id="262" r:id="rId20"/>
    <p:sldId id="263" r:id="rId21"/>
    <p:sldId id="293" r:id="rId22"/>
    <p:sldId id="281" r:id="rId23"/>
    <p:sldId id="283" r:id="rId24"/>
    <p:sldId id="284" r:id="rId25"/>
    <p:sldId id="282" r:id="rId26"/>
    <p:sldId id="269" r:id="rId27"/>
    <p:sldId id="270" r:id="rId28"/>
    <p:sldId id="271" r:id="rId29"/>
    <p:sldId id="277" r:id="rId30"/>
    <p:sldId id="279" r:id="rId31"/>
    <p:sldId id="273" r:id="rId32"/>
    <p:sldId id="294" r:id="rId33"/>
    <p:sldId id="278" r:id="rId34"/>
    <p:sldId id="29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宗 盧" userId="cf1198e7401cd81e" providerId="LiveId" clId="{CFB9BC9B-E7F7-459D-8504-7414C561DDB2}"/>
    <pc:docChg chg="undo custSel addSld delSld modSld sldOrd">
      <pc:chgData name="宗 盧" userId="cf1198e7401cd81e" providerId="LiveId" clId="{CFB9BC9B-E7F7-459D-8504-7414C561DDB2}" dt="2025-04-06T15:35:29.582" v="1509" actId="2711"/>
      <pc:docMkLst>
        <pc:docMk/>
      </pc:docMkLst>
      <pc:sldChg chg="modSp mod">
        <pc:chgData name="宗 盧" userId="cf1198e7401cd81e" providerId="LiveId" clId="{CFB9BC9B-E7F7-459D-8504-7414C561DDB2}" dt="2025-04-06T14:27:07.489" v="498" actId="2711"/>
        <pc:sldMkLst>
          <pc:docMk/>
          <pc:sldMk cId="349137755" sldId="257"/>
        </pc:sldMkLst>
        <pc:spChg chg="mod">
          <ac:chgData name="宗 盧" userId="cf1198e7401cd81e" providerId="LiveId" clId="{CFB9BC9B-E7F7-459D-8504-7414C561DDB2}" dt="2025-04-06T14:27:07.489" v="498" actId="2711"/>
          <ac:spMkLst>
            <pc:docMk/>
            <pc:sldMk cId="349137755" sldId="257"/>
            <ac:spMk id="3" creationId="{6FDE020F-0C07-EE5E-B879-C7932F7FA2CC}"/>
          </ac:spMkLst>
        </pc:spChg>
      </pc:sldChg>
      <pc:sldChg chg="modSp mod">
        <pc:chgData name="宗 盧" userId="cf1198e7401cd81e" providerId="LiveId" clId="{CFB9BC9B-E7F7-459D-8504-7414C561DDB2}" dt="2025-04-06T14:16:04.086" v="18" actId="20577"/>
        <pc:sldMkLst>
          <pc:docMk/>
          <pc:sldMk cId="3269354996" sldId="259"/>
        </pc:sldMkLst>
        <pc:spChg chg="mod">
          <ac:chgData name="宗 盧" userId="cf1198e7401cd81e" providerId="LiveId" clId="{CFB9BC9B-E7F7-459D-8504-7414C561DDB2}" dt="2025-04-06T14:16:04.086" v="18" actId="20577"/>
          <ac:spMkLst>
            <pc:docMk/>
            <pc:sldMk cId="3269354996" sldId="259"/>
            <ac:spMk id="2" creationId="{BE14FDB2-957E-CD5F-87B2-415DED63B645}"/>
          </ac:spMkLst>
        </pc:spChg>
      </pc:sldChg>
      <pc:sldChg chg="modSp mod">
        <pc:chgData name="宗 盧" userId="cf1198e7401cd81e" providerId="LiveId" clId="{CFB9BC9B-E7F7-459D-8504-7414C561DDB2}" dt="2025-04-06T15:35:24.549" v="1508" actId="2711"/>
        <pc:sldMkLst>
          <pc:docMk/>
          <pc:sldMk cId="2641503840" sldId="262"/>
        </pc:sldMkLst>
        <pc:spChg chg="mod">
          <ac:chgData name="宗 盧" userId="cf1198e7401cd81e" providerId="LiveId" clId="{CFB9BC9B-E7F7-459D-8504-7414C561DDB2}" dt="2025-04-06T15:35:24.549" v="1508" actId="2711"/>
          <ac:spMkLst>
            <pc:docMk/>
            <pc:sldMk cId="2641503840" sldId="262"/>
            <ac:spMk id="3" creationId="{4F89C3CF-D190-90EC-7141-D1339138D441}"/>
          </ac:spMkLst>
        </pc:spChg>
      </pc:sldChg>
      <pc:sldChg chg="modSp mod">
        <pc:chgData name="宗 盧" userId="cf1198e7401cd81e" providerId="LiveId" clId="{CFB9BC9B-E7F7-459D-8504-7414C561DDB2}" dt="2025-04-06T15:35:20.511" v="1507" actId="2711"/>
        <pc:sldMkLst>
          <pc:docMk/>
          <pc:sldMk cId="1018007707" sldId="263"/>
        </pc:sldMkLst>
        <pc:spChg chg="mod">
          <ac:chgData name="宗 盧" userId="cf1198e7401cd81e" providerId="LiveId" clId="{CFB9BC9B-E7F7-459D-8504-7414C561DDB2}" dt="2025-04-06T14:28:32.114" v="575" actId="20577"/>
          <ac:spMkLst>
            <pc:docMk/>
            <pc:sldMk cId="1018007707" sldId="263"/>
            <ac:spMk id="2" creationId="{2D5FECDC-DFDE-52BC-EF1D-2B1803C769AA}"/>
          </ac:spMkLst>
        </pc:spChg>
        <pc:spChg chg="mod">
          <ac:chgData name="宗 盧" userId="cf1198e7401cd81e" providerId="LiveId" clId="{CFB9BC9B-E7F7-459D-8504-7414C561DDB2}" dt="2025-04-06T15:35:20.511" v="1507" actId="2711"/>
          <ac:spMkLst>
            <pc:docMk/>
            <pc:sldMk cId="1018007707" sldId="263"/>
            <ac:spMk id="3" creationId="{CFC21EBB-B26F-ECA6-CEE9-819AC582C30C}"/>
          </ac:spMkLst>
        </pc:spChg>
      </pc:sldChg>
      <pc:sldChg chg="addSp delSp modSp mod">
        <pc:chgData name="宗 盧" userId="cf1198e7401cd81e" providerId="LiveId" clId="{CFB9BC9B-E7F7-459D-8504-7414C561DDB2}" dt="2025-04-06T14:15:15.079" v="5" actId="21"/>
        <pc:sldMkLst>
          <pc:docMk/>
          <pc:sldMk cId="2140664146" sldId="264"/>
        </pc:sldMkLst>
      </pc:sldChg>
      <pc:sldChg chg="addSp modSp new mod">
        <pc:chgData name="宗 盧" userId="cf1198e7401cd81e" providerId="LiveId" clId="{CFB9BC9B-E7F7-459D-8504-7414C561DDB2}" dt="2025-04-06T14:15:44.201" v="11" actId="1076"/>
        <pc:sldMkLst>
          <pc:docMk/>
          <pc:sldMk cId="2105487755" sldId="265"/>
        </pc:sldMkLst>
        <pc:picChg chg="add mod">
          <ac:chgData name="宗 盧" userId="cf1198e7401cd81e" providerId="LiveId" clId="{CFB9BC9B-E7F7-459D-8504-7414C561DDB2}" dt="2025-04-06T14:15:44.201" v="11" actId="1076"/>
          <ac:picMkLst>
            <pc:docMk/>
            <pc:sldMk cId="2105487755" sldId="265"/>
            <ac:picMk id="4" creationId="{42082D91-1028-5A2E-723A-E604A47880C1}"/>
          </ac:picMkLst>
        </pc:picChg>
      </pc:sldChg>
      <pc:sldChg chg="modSp new mod ord">
        <pc:chgData name="宗 盧" userId="cf1198e7401cd81e" providerId="LiveId" clId="{CFB9BC9B-E7F7-459D-8504-7414C561DDB2}" dt="2025-04-06T14:21:51.092" v="249" actId="20577"/>
        <pc:sldMkLst>
          <pc:docMk/>
          <pc:sldMk cId="1344804565" sldId="266"/>
        </pc:sldMkLst>
        <pc:spChg chg="mod">
          <ac:chgData name="宗 盧" userId="cf1198e7401cd81e" providerId="LiveId" clId="{CFB9BC9B-E7F7-459D-8504-7414C561DDB2}" dt="2025-04-06T14:21:51.092" v="249" actId="20577"/>
          <ac:spMkLst>
            <pc:docMk/>
            <pc:sldMk cId="1344804565" sldId="266"/>
            <ac:spMk id="2" creationId="{4720F173-7FE2-9E7C-F368-C79E90909010}"/>
          </ac:spMkLst>
        </pc:spChg>
        <pc:spChg chg="mod">
          <ac:chgData name="宗 盧" userId="cf1198e7401cd81e" providerId="LiveId" clId="{CFB9BC9B-E7F7-459D-8504-7414C561DDB2}" dt="2025-04-06T14:20:09.797" v="222" actId="20577"/>
          <ac:spMkLst>
            <pc:docMk/>
            <pc:sldMk cId="1344804565" sldId="266"/>
            <ac:spMk id="3" creationId="{96C1BCAF-017F-D4DF-0E1D-FB960DF4FD47}"/>
          </ac:spMkLst>
        </pc:spChg>
      </pc:sldChg>
      <pc:sldChg chg="modSp new mod">
        <pc:chgData name="宗 盧" userId="cf1198e7401cd81e" providerId="LiveId" clId="{CFB9BC9B-E7F7-459D-8504-7414C561DDB2}" dt="2025-04-06T14:27:00.991" v="497" actId="2711"/>
        <pc:sldMkLst>
          <pc:docMk/>
          <pc:sldMk cId="2489166619" sldId="267"/>
        </pc:sldMkLst>
        <pc:spChg chg="mod">
          <ac:chgData name="宗 盧" userId="cf1198e7401cd81e" providerId="LiveId" clId="{CFB9BC9B-E7F7-459D-8504-7414C561DDB2}" dt="2025-04-06T14:23:07.566" v="259" actId="20577"/>
          <ac:spMkLst>
            <pc:docMk/>
            <pc:sldMk cId="2489166619" sldId="267"/>
            <ac:spMk id="2" creationId="{ECDDBF4D-E998-6472-864E-7E6BBFB50A27}"/>
          </ac:spMkLst>
        </pc:spChg>
        <pc:spChg chg="mod">
          <ac:chgData name="宗 盧" userId="cf1198e7401cd81e" providerId="LiveId" clId="{CFB9BC9B-E7F7-459D-8504-7414C561DDB2}" dt="2025-04-06T14:27:00.991" v="497" actId="2711"/>
          <ac:spMkLst>
            <pc:docMk/>
            <pc:sldMk cId="2489166619" sldId="267"/>
            <ac:spMk id="3" creationId="{DE6EF156-AEF0-089F-58DA-42219B94556D}"/>
          </ac:spMkLst>
        </pc:spChg>
      </pc:sldChg>
      <pc:sldChg chg="modSp new mod">
        <pc:chgData name="宗 盧" userId="cf1198e7401cd81e" providerId="LiveId" clId="{CFB9BC9B-E7F7-459D-8504-7414C561DDB2}" dt="2025-04-06T15:35:29.582" v="1509" actId="2711"/>
        <pc:sldMkLst>
          <pc:docMk/>
          <pc:sldMk cId="1831374656" sldId="268"/>
        </pc:sldMkLst>
        <pc:spChg chg="mod">
          <ac:chgData name="宗 盧" userId="cf1198e7401cd81e" providerId="LiveId" clId="{CFB9BC9B-E7F7-459D-8504-7414C561DDB2}" dt="2025-04-06T14:25:42.197" v="454" actId="20577"/>
          <ac:spMkLst>
            <pc:docMk/>
            <pc:sldMk cId="1831374656" sldId="268"/>
            <ac:spMk id="2" creationId="{D3F8331B-AC9D-B738-16F3-3EF17B5108B5}"/>
          </ac:spMkLst>
        </pc:spChg>
        <pc:spChg chg="mod">
          <ac:chgData name="宗 盧" userId="cf1198e7401cd81e" providerId="LiveId" clId="{CFB9BC9B-E7F7-459D-8504-7414C561DDB2}" dt="2025-04-06T15:35:29.582" v="1509" actId="2711"/>
          <ac:spMkLst>
            <pc:docMk/>
            <pc:sldMk cId="1831374656" sldId="268"/>
            <ac:spMk id="3" creationId="{EDF438DE-E0E2-6754-2532-8C449C4C1515}"/>
          </ac:spMkLst>
        </pc:spChg>
      </pc:sldChg>
      <pc:sldChg chg="modSp new mod">
        <pc:chgData name="宗 盧" userId="cf1198e7401cd81e" providerId="LiveId" clId="{CFB9BC9B-E7F7-459D-8504-7414C561DDB2}" dt="2025-04-06T15:35:09.567" v="1506" actId="20577"/>
        <pc:sldMkLst>
          <pc:docMk/>
          <pc:sldMk cId="2791158533" sldId="269"/>
        </pc:sldMkLst>
        <pc:spChg chg="mod">
          <ac:chgData name="宗 盧" userId="cf1198e7401cd81e" providerId="LiveId" clId="{CFB9BC9B-E7F7-459D-8504-7414C561DDB2}" dt="2025-04-06T14:35:18.473" v="907" actId="20577"/>
          <ac:spMkLst>
            <pc:docMk/>
            <pc:sldMk cId="2791158533" sldId="269"/>
            <ac:spMk id="2" creationId="{EA9A4511-BA6C-4DBA-BDF2-6697D20916BC}"/>
          </ac:spMkLst>
        </pc:spChg>
        <pc:spChg chg="mod">
          <ac:chgData name="宗 盧" userId="cf1198e7401cd81e" providerId="LiveId" clId="{CFB9BC9B-E7F7-459D-8504-7414C561DDB2}" dt="2025-04-06T15:35:09.567" v="1506" actId="20577"/>
          <ac:spMkLst>
            <pc:docMk/>
            <pc:sldMk cId="2791158533" sldId="269"/>
            <ac:spMk id="3" creationId="{5AC4E555-2F58-FF83-87AA-91F7E9661D23}"/>
          </ac:spMkLst>
        </pc:spChg>
      </pc:sldChg>
      <pc:sldChg chg="modSp new mod">
        <pc:chgData name="宗 盧" userId="cf1198e7401cd81e" providerId="LiveId" clId="{CFB9BC9B-E7F7-459D-8504-7414C561DDB2}" dt="2025-04-06T15:34:37.102" v="1501" actId="20577"/>
        <pc:sldMkLst>
          <pc:docMk/>
          <pc:sldMk cId="1303482779" sldId="270"/>
        </pc:sldMkLst>
        <pc:spChg chg="mod">
          <ac:chgData name="宗 盧" userId="cf1198e7401cd81e" providerId="LiveId" clId="{CFB9BC9B-E7F7-459D-8504-7414C561DDB2}" dt="2025-04-06T14:36:50.253" v="992" actId="20577"/>
          <ac:spMkLst>
            <pc:docMk/>
            <pc:sldMk cId="1303482779" sldId="270"/>
            <ac:spMk id="2" creationId="{8D608698-DADA-C1F8-0564-A96AC3F01BDB}"/>
          </ac:spMkLst>
        </pc:spChg>
        <pc:spChg chg="mod">
          <ac:chgData name="宗 盧" userId="cf1198e7401cd81e" providerId="LiveId" clId="{CFB9BC9B-E7F7-459D-8504-7414C561DDB2}" dt="2025-04-06T15:34:37.102" v="1501" actId="20577"/>
          <ac:spMkLst>
            <pc:docMk/>
            <pc:sldMk cId="1303482779" sldId="270"/>
            <ac:spMk id="3" creationId="{93C26A80-D6D8-1766-1936-C9C8F3F1507B}"/>
          </ac:spMkLst>
        </pc:spChg>
      </pc:sldChg>
      <pc:sldChg chg="addSp modSp new mod">
        <pc:chgData name="宗 盧" userId="cf1198e7401cd81e" providerId="LiveId" clId="{CFB9BC9B-E7F7-459D-8504-7414C561DDB2}" dt="2025-04-06T15:28:29.901" v="1485" actId="20577"/>
        <pc:sldMkLst>
          <pc:docMk/>
          <pc:sldMk cId="1079330375" sldId="271"/>
        </pc:sldMkLst>
        <pc:spChg chg="mod">
          <ac:chgData name="宗 盧" userId="cf1198e7401cd81e" providerId="LiveId" clId="{CFB9BC9B-E7F7-459D-8504-7414C561DDB2}" dt="2025-04-06T14:38:18.863" v="1055" actId="20577"/>
          <ac:spMkLst>
            <pc:docMk/>
            <pc:sldMk cId="1079330375" sldId="271"/>
            <ac:spMk id="2" creationId="{8874CE97-9F9C-6A6E-256F-7BD4CD5D51E5}"/>
          </ac:spMkLst>
        </pc:spChg>
        <pc:spChg chg="mod">
          <ac:chgData name="宗 盧" userId="cf1198e7401cd81e" providerId="LiveId" clId="{CFB9BC9B-E7F7-459D-8504-7414C561DDB2}" dt="2025-04-06T15:28:29.901" v="1485" actId="20577"/>
          <ac:spMkLst>
            <pc:docMk/>
            <pc:sldMk cId="1079330375" sldId="271"/>
            <ac:spMk id="3" creationId="{FD019E0E-4B74-96D0-DFBE-9E53FEA7798A}"/>
          </ac:spMkLst>
        </pc:spChg>
      </pc:sldChg>
      <pc:sldChg chg="addSp delSp modSp new mod ord">
        <pc:chgData name="宗 盧" userId="cf1198e7401cd81e" providerId="LiveId" clId="{CFB9BC9B-E7F7-459D-8504-7414C561DDB2}" dt="2025-04-06T15:04:58.315" v="1324"/>
        <pc:sldMkLst>
          <pc:docMk/>
          <pc:sldMk cId="2586109077" sldId="272"/>
        </pc:sldMkLst>
        <pc:spChg chg="mod">
          <ac:chgData name="宗 盧" userId="cf1198e7401cd81e" providerId="LiveId" clId="{CFB9BC9B-E7F7-459D-8504-7414C561DDB2}" dt="2025-04-06T14:38:57.208" v="1085" actId="20577"/>
          <ac:spMkLst>
            <pc:docMk/>
            <pc:sldMk cId="2586109077" sldId="272"/>
            <ac:spMk id="2" creationId="{43394BEC-ECA4-AEED-F6DB-897E1EEDF5E0}"/>
          </ac:spMkLst>
        </pc:spChg>
        <pc:picChg chg="add mod ord">
          <ac:chgData name="宗 盧" userId="cf1198e7401cd81e" providerId="LiveId" clId="{CFB9BC9B-E7F7-459D-8504-7414C561DDB2}" dt="2025-04-06T14:47:03.171" v="1089" actId="1076"/>
          <ac:picMkLst>
            <pc:docMk/>
            <pc:sldMk cId="2586109077" sldId="272"/>
            <ac:picMk id="5" creationId="{BFB8D16D-785F-4BEA-5903-519A30E978F1}"/>
          </ac:picMkLst>
        </pc:picChg>
      </pc:sldChg>
      <pc:sldChg chg="addSp delSp modSp new mod">
        <pc:chgData name="宗 盧" userId="cf1198e7401cd81e" providerId="LiveId" clId="{CFB9BC9B-E7F7-459D-8504-7414C561DDB2}" dt="2025-04-06T15:12:03.141" v="1447" actId="1076"/>
        <pc:sldMkLst>
          <pc:docMk/>
          <pc:sldMk cId="2788157622" sldId="273"/>
        </pc:sldMkLst>
        <pc:spChg chg="mod">
          <ac:chgData name="宗 盧" userId="cf1198e7401cd81e" providerId="LiveId" clId="{CFB9BC9B-E7F7-459D-8504-7414C561DDB2}" dt="2025-04-06T15:05:33.491" v="1368" actId="20577"/>
          <ac:spMkLst>
            <pc:docMk/>
            <pc:sldMk cId="2788157622" sldId="273"/>
            <ac:spMk id="2" creationId="{82018233-058E-71D1-537D-607CB2021C96}"/>
          </ac:spMkLst>
        </pc:spChg>
        <pc:picChg chg="add mod ord">
          <ac:chgData name="宗 盧" userId="cf1198e7401cd81e" providerId="LiveId" clId="{CFB9BC9B-E7F7-459D-8504-7414C561DDB2}" dt="2025-04-06T15:12:03.141" v="1447" actId="1076"/>
          <ac:picMkLst>
            <pc:docMk/>
            <pc:sldMk cId="2788157622" sldId="273"/>
            <ac:picMk id="5" creationId="{304D53A9-1B9F-C1B1-0BD2-92B7E5E65AD7}"/>
          </ac:picMkLst>
        </pc:picChg>
      </pc:sldChg>
      <pc:sldChg chg="addSp delSp modSp new del mod">
        <pc:chgData name="宗 盧" userId="cf1198e7401cd81e" providerId="LiveId" clId="{CFB9BC9B-E7F7-459D-8504-7414C561DDB2}" dt="2025-04-06T15:05:44.775" v="1369" actId="47"/>
        <pc:sldMkLst>
          <pc:docMk/>
          <pc:sldMk cId="1953824080" sldId="274"/>
        </pc:sldMkLst>
      </pc:sldChg>
      <pc:sldChg chg="addSp modSp new del mod">
        <pc:chgData name="宗 盧" userId="cf1198e7401cd81e" providerId="LiveId" clId="{CFB9BC9B-E7F7-459D-8504-7414C561DDB2}" dt="2025-04-06T15:05:11.562" v="1332" actId="47"/>
        <pc:sldMkLst>
          <pc:docMk/>
          <pc:sldMk cId="193266926" sldId="275"/>
        </pc:sldMkLst>
      </pc:sldChg>
      <pc:sldChg chg="modSp add del mod modClrScheme chgLayout">
        <pc:chgData name="宗 盧" userId="cf1198e7401cd81e" providerId="LiveId" clId="{CFB9BC9B-E7F7-459D-8504-7414C561DDB2}" dt="2025-04-06T15:03:25.342" v="1238" actId="47"/>
        <pc:sldMkLst>
          <pc:docMk/>
          <pc:sldMk cId="2457414457" sldId="276"/>
        </pc:sldMkLst>
      </pc:sldChg>
      <pc:sldChg chg="addSp delSp modSp new mod setBg chgLayout">
        <pc:chgData name="宗 盧" userId="cf1198e7401cd81e" providerId="LiveId" clId="{CFB9BC9B-E7F7-459D-8504-7414C561DDB2}" dt="2025-04-06T15:03:49.011" v="1240"/>
        <pc:sldMkLst>
          <pc:docMk/>
          <pc:sldMk cId="3324078166" sldId="277"/>
        </pc:sldMkLst>
        <pc:spChg chg="add mod or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4" creationId="{D7CD46DA-6E0C-3DCD-BA0A-70F66F1AB6AC}"/>
          </ac:spMkLst>
        </pc:spChg>
        <pc:spChg chg="add mod or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5" creationId="{528245BC-3F99-AFBD-EFC7-854424D313F6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10" creationId="{DAB5A72C-2888-FD61-8926-82D140DEBBAF}"/>
          </ac:spMkLst>
        </pc:spChg>
        <pc:spChg chg="add mod">
          <ac:chgData name="宗 盧" userId="cf1198e7401cd81e" providerId="LiveId" clId="{CFB9BC9B-E7F7-459D-8504-7414C561DDB2}" dt="2025-04-06T15:02:34.095" v="1235" actId="1076"/>
          <ac:spMkLst>
            <pc:docMk/>
            <pc:sldMk cId="3324078166" sldId="277"/>
            <ac:spMk id="11" creationId="{EE2D2BDC-0A17-0054-DF8A-99AF51711C3E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13" creationId="{2B6367B2-353F-ABE1-85F9-7495694F4268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18" creationId="{1994C762-6D3C-AF4C-C443-19790985E9F0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19" creationId="{AEE6B3BA-C1E0-7A74-6F6F-D44BCD467D25}"/>
          </ac:spMkLst>
        </pc:spChg>
        <pc:spChg chg="mod">
          <ac:chgData name="宗 盧" userId="cf1198e7401cd81e" providerId="LiveId" clId="{CFB9BC9B-E7F7-459D-8504-7414C561DDB2}" dt="2025-04-06T15:02:34.095" v="1235" actId="1076"/>
          <ac:spMkLst>
            <pc:docMk/>
            <pc:sldMk cId="3324078166" sldId="277"/>
            <ac:spMk id="20" creationId="{4C7FB238-2357-7624-0D1D-3246F0B16F31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21" creationId="{809140FD-10C8-2336-6094-8CFE8944C73E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22" creationId="{CB7B904D-28C4-D8C8-B1B6-0FC1DDD771A1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23" creationId="{0E05727D-07A5-3FB5-A2CA-B1E5A0548971}"/>
          </ac:spMkLst>
        </pc:spChg>
        <pc:spChg chg="add mod">
          <ac:chgData name="宗 盧" userId="cf1198e7401cd81e" providerId="LiveId" clId="{CFB9BC9B-E7F7-459D-8504-7414C561DDB2}" dt="2025-04-06T15:02:45.068" v="1236" actId="1076"/>
          <ac:spMkLst>
            <pc:docMk/>
            <pc:sldMk cId="3324078166" sldId="277"/>
            <ac:spMk id="24" creationId="{AD4C953B-9537-B2D2-5157-456F82D2269E}"/>
          </ac:spMkLst>
        </pc:spChg>
        <pc:graphicFrameChg chg="mod">
          <ac:chgData name="宗 盧" userId="cf1198e7401cd81e" providerId="LiveId" clId="{CFB9BC9B-E7F7-459D-8504-7414C561DDB2}" dt="2025-04-06T15:02:33.749" v="1234" actId="1076"/>
          <ac:graphicFrameMkLst>
            <pc:docMk/>
            <pc:sldMk cId="3324078166" sldId="277"/>
            <ac:graphicFrameMk id="6" creationId="{30032D31-113F-620B-2B39-94A2FEDADEF1}"/>
          </ac:graphicFrameMkLst>
        </pc:graphicFrameChg>
      </pc:sldChg>
      <pc:sldChg chg="addSp delSp modSp new">
        <pc:chgData name="宗 盧" userId="cf1198e7401cd81e" providerId="LiveId" clId="{CFB9BC9B-E7F7-459D-8504-7414C561DDB2}" dt="2025-04-06T15:24:38.614" v="1453" actId="478"/>
        <pc:sldMkLst>
          <pc:docMk/>
          <pc:sldMk cId="2846307140" sldId="278"/>
        </pc:sldMkLst>
      </pc:sldChg>
      <pc:sldChg chg="addSp modSp new">
        <pc:chgData name="宗 盧" userId="cf1198e7401cd81e" providerId="LiveId" clId="{CFB9BC9B-E7F7-459D-8504-7414C561DDB2}" dt="2025-04-06T15:25:12.278" v="1461" actId="1076"/>
        <pc:sldMkLst>
          <pc:docMk/>
          <pc:sldMk cId="2344447910" sldId="279"/>
        </pc:sldMkLst>
        <pc:picChg chg="add mod">
          <ac:chgData name="宗 盧" userId="cf1198e7401cd81e" providerId="LiveId" clId="{CFB9BC9B-E7F7-459D-8504-7414C561DDB2}" dt="2025-04-06T15:25:12.278" v="1461" actId="1076"/>
          <ac:picMkLst>
            <pc:docMk/>
            <pc:sldMk cId="2344447910" sldId="279"/>
            <ac:picMk id="2050" creationId="{68F75CEA-F37A-8559-9DCF-AC5797B60A18}"/>
          </ac:picMkLst>
        </pc:picChg>
      </pc:sldChg>
      <pc:sldChg chg="addSp modSp new add del mod ord">
        <pc:chgData name="宗 盧" userId="cf1198e7401cd81e" providerId="LiveId" clId="{CFB9BC9B-E7F7-459D-8504-7414C561DDB2}" dt="2025-04-06T15:34:06.556" v="1498" actId="1076"/>
        <pc:sldMkLst>
          <pc:docMk/>
          <pc:sldMk cId="1954979277" sldId="280"/>
        </pc:sldMkLst>
      </pc:sldChg>
      <pc:sldChg chg="addSp modSp new del mod">
        <pc:chgData name="宗 盧" userId="cf1198e7401cd81e" providerId="LiveId" clId="{CFB9BC9B-E7F7-459D-8504-7414C561DDB2}" dt="2025-04-06T15:33:52.068" v="1494" actId="47"/>
        <pc:sldMkLst>
          <pc:docMk/>
          <pc:sldMk cId="2457727196" sldId="281"/>
        </pc:sldMkLst>
      </pc:sldChg>
    </pc:docChg>
  </pc:docChgLst>
  <pc:docChgLst>
    <pc:chgData name="宗 盧" userId="cf1198e7401cd81e" providerId="LiveId" clId="{DC9503DB-6D04-4D08-83F9-46E3326D55EE}"/>
    <pc:docChg chg="modSld">
      <pc:chgData name="宗 盧" userId="cf1198e7401cd81e" providerId="LiveId" clId="{DC9503DB-6D04-4D08-83F9-46E3326D55EE}" dt="2025-04-08T14:09:05.013" v="48" actId="20577"/>
      <pc:docMkLst>
        <pc:docMk/>
      </pc:docMkLst>
      <pc:sldChg chg="modSp mod">
        <pc:chgData name="宗 盧" userId="cf1198e7401cd81e" providerId="LiveId" clId="{DC9503DB-6D04-4D08-83F9-46E3326D55EE}" dt="2025-04-08T13:49:28.974" v="3" actId="20577"/>
        <pc:sldMkLst>
          <pc:docMk/>
          <pc:sldMk cId="2641503840" sldId="262"/>
        </pc:sldMkLst>
        <pc:spChg chg="mod">
          <ac:chgData name="宗 盧" userId="cf1198e7401cd81e" providerId="LiveId" clId="{DC9503DB-6D04-4D08-83F9-46E3326D55EE}" dt="2025-04-08T13:49:28.974" v="3" actId="20577"/>
          <ac:spMkLst>
            <pc:docMk/>
            <pc:sldMk cId="2641503840" sldId="262"/>
            <ac:spMk id="3" creationId="{4F89C3CF-D190-90EC-7141-D1339138D441}"/>
          </ac:spMkLst>
        </pc:spChg>
      </pc:sldChg>
      <pc:sldChg chg="modSp mod">
        <pc:chgData name="宗 盧" userId="cf1198e7401cd81e" providerId="LiveId" clId="{DC9503DB-6D04-4D08-83F9-46E3326D55EE}" dt="2025-04-08T14:00:24.378" v="13" actId="20577"/>
        <pc:sldMkLst>
          <pc:docMk/>
          <pc:sldMk cId="1303482779" sldId="270"/>
        </pc:sldMkLst>
        <pc:spChg chg="mod">
          <ac:chgData name="宗 盧" userId="cf1198e7401cd81e" providerId="LiveId" clId="{DC9503DB-6D04-4D08-83F9-46E3326D55EE}" dt="2025-04-08T14:00:24.378" v="13" actId="20577"/>
          <ac:spMkLst>
            <pc:docMk/>
            <pc:sldMk cId="1303482779" sldId="270"/>
            <ac:spMk id="3" creationId="{93C26A80-D6D8-1766-1936-C9C8F3F1507B}"/>
          </ac:spMkLst>
        </pc:spChg>
      </pc:sldChg>
      <pc:sldChg chg="modSp mod">
        <pc:chgData name="宗 盧" userId="cf1198e7401cd81e" providerId="LiveId" clId="{DC9503DB-6D04-4D08-83F9-46E3326D55EE}" dt="2025-04-08T14:09:05.013" v="48" actId="20577"/>
        <pc:sldMkLst>
          <pc:docMk/>
          <pc:sldMk cId="2846307140" sldId="278"/>
        </pc:sldMkLst>
        <pc:spChg chg="mod">
          <ac:chgData name="宗 盧" userId="cf1198e7401cd81e" providerId="LiveId" clId="{DC9503DB-6D04-4D08-83F9-46E3326D55EE}" dt="2025-04-08T14:09:05.013" v="48" actId="20577"/>
          <ac:spMkLst>
            <pc:docMk/>
            <pc:sldMk cId="2846307140" sldId="278"/>
            <ac:spMk id="3" creationId="{2C18F63B-FE02-9932-04AA-B68A082591F3}"/>
          </ac:spMkLst>
        </pc:spChg>
      </pc:sldChg>
    </pc:docChg>
  </pc:docChgLst>
  <pc:docChgLst>
    <pc:chgData name="宗 盧" userId="cf1198e7401cd81e" providerId="LiveId" clId="{92CEF5A5-3FC4-455C-B77E-6564C06426F1}"/>
    <pc:docChg chg="custSel addSld delSld modSld sldOrd">
      <pc:chgData name="宗 盧" userId="cf1198e7401cd81e" providerId="LiveId" clId="{92CEF5A5-3FC4-455C-B77E-6564C06426F1}" dt="2025-04-08T09:51:12.249" v="2064"/>
      <pc:docMkLst>
        <pc:docMk/>
      </pc:docMkLst>
      <pc:sldChg chg="modSp mod">
        <pc:chgData name="宗 盧" userId="cf1198e7401cd81e" providerId="LiveId" clId="{92CEF5A5-3FC4-455C-B77E-6564C06426F1}" dt="2025-04-08T05:33:04.281" v="987" actId="2711"/>
        <pc:sldMkLst>
          <pc:docMk/>
          <pc:sldMk cId="2041142878" sldId="258"/>
        </pc:sldMkLst>
        <pc:spChg chg="mod">
          <ac:chgData name="宗 盧" userId="cf1198e7401cd81e" providerId="LiveId" clId="{92CEF5A5-3FC4-455C-B77E-6564C06426F1}" dt="2025-04-08T05:33:04.281" v="987" actId="2711"/>
          <ac:spMkLst>
            <pc:docMk/>
            <pc:sldMk cId="2041142878" sldId="258"/>
            <ac:spMk id="3" creationId="{B0376C14-6BCD-87DF-7E2D-010AC20BE830}"/>
          </ac:spMkLst>
        </pc:spChg>
      </pc:sldChg>
      <pc:sldChg chg="modSp mod modNotesTx">
        <pc:chgData name="宗 盧" userId="cf1198e7401cd81e" providerId="LiveId" clId="{92CEF5A5-3FC4-455C-B77E-6564C06426F1}" dt="2025-04-08T05:34:07.451" v="1181"/>
        <pc:sldMkLst>
          <pc:docMk/>
          <pc:sldMk cId="3269354996" sldId="259"/>
        </pc:sldMkLst>
        <pc:spChg chg="mod">
          <ac:chgData name="宗 盧" userId="cf1198e7401cd81e" providerId="LiveId" clId="{92CEF5A5-3FC4-455C-B77E-6564C06426F1}" dt="2025-04-08T05:34:07.451" v="1181"/>
          <ac:spMkLst>
            <pc:docMk/>
            <pc:sldMk cId="3269354996" sldId="259"/>
            <ac:spMk id="3" creationId="{0A3E3C76-64EF-5E41-AC0C-7FE5A1AF1295}"/>
          </ac:spMkLst>
        </pc:spChg>
      </pc:sldChg>
      <pc:sldChg chg="modSp mod">
        <pc:chgData name="宗 盧" userId="cf1198e7401cd81e" providerId="LiveId" clId="{92CEF5A5-3FC4-455C-B77E-6564C06426F1}" dt="2025-04-08T04:49:40.586" v="3" actId="2711"/>
        <pc:sldMkLst>
          <pc:docMk/>
          <pc:sldMk cId="2140664146" sldId="264"/>
        </pc:sldMkLst>
        <pc:spChg chg="mod">
          <ac:chgData name="宗 盧" userId="cf1198e7401cd81e" providerId="LiveId" clId="{92CEF5A5-3FC4-455C-B77E-6564C06426F1}" dt="2025-04-08T04:49:40.586" v="3" actId="2711"/>
          <ac:spMkLst>
            <pc:docMk/>
            <pc:sldMk cId="2140664146" sldId="264"/>
            <ac:spMk id="3" creationId="{904E223B-0E07-DC75-9649-04C4BA4C74E9}"/>
          </ac:spMkLst>
        </pc:spChg>
      </pc:sldChg>
      <pc:sldChg chg="modSp mod">
        <pc:chgData name="宗 盧" userId="cf1198e7401cd81e" providerId="LiveId" clId="{92CEF5A5-3FC4-455C-B77E-6564C06426F1}" dt="2025-04-08T06:15:52.004" v="1532" actId="20577"/>
        <pc:sldMkLst>
          <pc:docMk/>
          <pc:sldMk cId="1344804565" sldId="266"/>
        </pc:sldMkLst>
        <pc:spChg chg="mod">
          <ac:chgData name="宗 盧" userId="cf1198e7401cd81e" providerId="LiveId" clId="{92CEF5A5-3FC4-455C-B77E-6564C06426F1}" dt="2025-04-08T06:15:52.004" v="1532" actId="20577"/>
          <ac:spMkLst>
            <pc:docMk/>
            <pc:sldMk cId="1344804565" sldId="266"/>
            <ac:spMk id="3" creationId="{96C1BCAF-017F-D4DF-0E1D-FB960DF4FD47}"/>
          </ac:spMkLst>
        </pc:spChg>
      </pc:sldChg>
      <pc:sldChg chg="modSp mod">
        <pc:chgData name="宗 盧" userId="cf1198e7401cd81e" providerId="LiveId" clId="{92CEF5A5-3FC4-455C-B77E-6564C06426F1}" dt="2025-04-08T05:27:06.152" v="978" actId="20577"/>
        <pc:sldMkLst>
          <pc:docMk/>
          <pc:sldMk cId="2489166619" sldId="267"/>
        </pc:sldMkLst>
        <pc:spChg chg="mod">
          <ac:chgData name="宗 盧" userId="cf1198e7401cd81e" providerId="LiveId" clId="{92CEF5A5-3FC4-455C-B77E-6564C06426F1}" dt="2025-04-08T05:27:06.152" v="978" actId="20577"/>
          <ac:spMkLst>
            <pc:docMk/>
            <pc:sldMk cId="2489166619" sldId="267"/>
            <ac:spMk id="3" creationId="{DE6EF156-AEF0-089F-58DA-42219B94556D}"/>
          </ac:spMkLst>
        </pc:spChg>
      </pc:sldChg>
      <pc:sldChg chg="modSp mod">
        <pc:chgData name="宗 盧" userId="cf1198e7401cd81e" providerId="LiveId" clId="{92CEF5A5-3FC4-455C-B77E-6564C06426F1}" dt="2025-04-08T06:30:36.010" v="2029" actId="20577"/>
        <pc:sldMkLst>
          <pc:docMk/>
          <pc:sldMk cId="2791158533" sldId="269"/>
        </pc:sldMkLst>
        <pc:spChg chg="mod">
          <ac:chgData name="宗 盧" userId="cf1198e7401cd81e" providerId="LiveId" clId="{92CEF5A5-3FC4-455C-B77E-6564C06426F1}" dt="2025-04-08T06:30:36.010" v="2029" actId="20577"/>
          <ac:spMkLst>
            <pc:docMk/>
            <pc:sldMk cId="2791158533" sldId="269"/>
            <ac:spMk id="3" creationId="{5AC4E555-2F58-FF83-87AA-91F7E9661D23}"/>
          </ac:spMkLst>
        </pc:spChg>
      </pc:sldChg>
      <pc:sldChg chg="modSp mod">
        <pc:chgData name="宗 盧" userId="cf1198e7401cd81e" providerId="LiveId" clId="{92CEF5A5-3FC4-455C-B77E-6564C06426F1}" dt="2025-04-08T06:28:21.083" v="1965"/>
        <pc:sldMkLst>
          <pc:docMk/>
          <pc:sldMk cId="1303482779" sldId="270"/>
        </pc:sldMkLst>
        <pc:spChg chg="mod">
          <ac:chgData name="宗 盧" userId="cf1198e7401cd81e" providerId="LiveId" clId="{92CEF5A5-3FC4-455C-B77E-6564C06426F1}" dt="2025-04-08T06:28:21.083" v="1965"/>
          <ac:spMkLst>
            <pc:docMk/>
            <pc:sldMk cId="1303482779" sldId="270"/>
            <ac:spMk id="3" creationId="{93C26A80-D6D8-1766-1936-C9C8F3F1507B}"/>
          </ac:spMkLst>
        </pc:spChg>
      </pc:sldChg>
      <pc:sldChg chg="modSp mod">
        <pc:chgData name="宗 盧" userId="cf1198e7401cd81e" providerId="LiveId" clId="{92CEF5A5-3FC4-455C-B77E-6564C06426F1}" dt="2025-04-08T06:14:57.106" v="1515" actId="2711"/>
        <pc:sldMkLst>
          <pc:docMk/>
          <pc:sldMk cId="1079330375" sldId="271"/>
        </pc:sldMkLst>
        <pc:spChg chg="mod">
          <ac:chgData name="宗 盧" userId="cf1198e7401cd81e" providerId="LiveId" clId="{92CEF5A5-3FC4-455C-B77E-6564C06426F1}" dt="2025-04-08T06:14:57.106" v="1515" actId="2711"/>
          <ac:spMkLst>
            <pc:docMk/>
            <pc:sldMk cId="1079330375" sldId="271"/>
            <ac:spMk id="3" creationId="{FD019E0E-4B74-96D0-DFBE-9E53FEA7798A}"/>
          </ac:spMkLst>
        </pc:spChg>
      </pc:sldChg>
      <pc:sldChg chg="addSp delSp modSp mod ord">
        <pc:chgData name="宗 盧" userId="cf1198e7401cd81e" providerId="LiveId" clId="{92CEF5A5-3FC4-455C-B77E-6564C06426F1}" dt="2025-04-08T06:23:32.273" v="1678" actId="20577"/>
        <pc:sldMkLst>
          <pc:docMk/>
          <pc:sldMk cId="2846307140" sldId="278"/>
        </pc:sldMkLst>
        <pc:spChg chg="mod">
          <ac:chgData name="宗 盧" userId="cf1198e7401cd81e" providerId="LiveId" clId="{92CEF5A5-3FC4-455C-B77E-6564C06426F1}" dt="2025-04-08T06:23:25.776" v="1677" actId="20577"/>
          <ac:spMkLst>
            <pc:docMk/>
            <pc:sldMk cId="2846307140" sldId="278"/>
            <ac:spMk id="2" creationId="{AA3220F6-393B-E093-438E-E1ECA473B7AC}"/>
          </ac:spMkLst>
        </pc:spChg>
        <pc:spChg chg="mod">
          <ac:chgData name="宗 盧" userId="cf1198e7401cd81e" providerId="LiveId" clId="{92CEF5A5-3FC4-455C-B77E-6564C06426F1}" dt="2025-04-08T06:23:32.273" v="1678" actId="20577"/>
          <ac:spMkLst>
            <pc:docMk/>
            <pc:sldMk cId="2846307140" sldId="278"/>
            <ac:spMk id="3" creationId="{2C18F63B-FE02-9932-04AA-B68A082591F3}"/>
          </ac:spMkLst>
        </pc:spChg>
        <pc:picChg chg="add mod">
          <ac:chgData name="宗 盧" userId="cf1198e7401cd81e" providerId="LiveId" clId="{92CEF5A5-3FC4-455C-B77E-6564C06426F1}" dt="2025-04-08T06:13:25.282" v="1492" actId="14100"/>
          <ac:picMkLst>
            <pc:docMk/>
            <pc:sldMk cId="2846307140" sldId="278"/>
            <ac:picMk id="5" creationId="{C6092CB1-EEA5-DB3B-0860-99A7A2BE3A87}"/>
          </ac:picMkLst>
        </pc:picChg>
        <pc:picChg chg="add mod">
          <ac:chgData name="宗 盧" userId="cf1198e7401cd81e" providerId="LiveId" clId="{92CEF5A5-3FC4-455C-B77E-6564C06426F1}" dt="2025-04-08T06:13:29.195" v="1493" actId="14100"/>
          <ac:picMkLst>
            <pc:docMk/>
            <pc:sldMk cId="2846307140" sldId="278"/>
            <ac:picMk id="7" creationId="{F829D1D6-B657-D35B-105F-1283ADA6F4D3}"/>
          </ac:picMkLst>
        </pc:picChg>
        <pc:picChg chg="add mod">
          <ac:chgData name="宗 盧" userId="cf1198e7401cd81e" providerId="LiveId" clId="{92CEF5A5-3FC4-455C-B77E-6564C06426F1}" dt="2025-04-08T05:51:16.897" v="1333" actId="1076"/>
          <ac:picMkLst>
            <pc:docMk/>
            <pc:sldMk cId="2846307140" sldId="278"/>
            <ac:picMk id="1026" creationId="{5A18802C-1D7A-EB90-8727-940EF17320A5}"/>
          </ac:picMkLst>
        </pc:picChg>
        <pc:picChg chg="add del mod">
          <ac:chgData name="宗 盧" userId="cf1198e7401cd81e" providerId="LiveId" clId="{92CEF5A5-3FC4-455C-B77E-6564C06426F1}" dt="2025-04-08T06:06:43.079" v="1464" actId="478"/>
          <ac:picMkLst>
            <pc:docMk/>
            <pc:sldMk cId="2846307140" sldId="278"/>
            <ac:picMk id="1028" creationId="{DCDE3628-B6DD-13EA-1A83-94F2509F6525}"/>
          </ac:picMkLst>
        </pc:picChg>
      </pc:sldChg>
      <pc:sldChg chg="modSp del mod">
        <pc:chgData name="宗 盧" userId="cf1198e7401cd81e" providerId="LiveId" clId="{92CEF5A5-3FC4-455C-B77E-6564C06426F1}" dt="2025-04-08T06:11:15.269" v="1481" actId="47"/>
        <pc:sldMkLst>
          <pc:docMk/>
          <pc:sldMk cId="1954979277" sldId="280"/>
        </pc:sldMkLst>
        <pc:picChg chg="mod">
          <ac:chgData name="宗 盧" userId="cf1198e7401cd81e" providerId="LiveId" clId="{92CEF5A5-3FC4-455C-B77E-6564C06426F1}" dt="2025-04-08T05:28:26.096" v="986" actId="1076"/>
          <ac:picMkLst>
            <pc:docMk/>
            <pc:sldMk cId="1954979277" sldId="280"/>
            <ac:picMk id="5" creationId="{5B3E81E3-892A-7421-995A-F5A5DF0F997C}"/>
          </ac:picMkLst>
        </pc:picChg>
      </pc:sldChg>
      <pc:sldChg chg="addSp delSp modSp new mod modNotesTx">
        <pc:chgData name="宗 盧" userId="cf1198e7401cd81e" providerId="LiveId" clId="{92CEF5A5-3FC4-455C-B77E-6564C06426F1}" dt="2025-04-08T05:05:29.466" v="241"/>
        <pc:sldMkLst>
          <pc:docMk/>
          <pc:sldMk cId="781433129" sldId="281"/>
        </pc:sldMkLst>
        <pc:spChg chg="mod">
          <ac:chgData name="宗 盧" userId="cf1198e7401cd81e" providerId="LiveId" clId="{92CEF5A5-3FC4-455C-B77E-6564C06426F1}" dt="2025-04-08T05:02:12.353" v="36"/>
          <ac:spMkLst>
            <pc:docMk/>
            <pc:sldMk cId="781433129" sldId="281"/>
            <ac:spMk id="2" creationId="{0F179BCF-E7A8-64BF-AC17-EFE25A013C71}"/>
          </ac:spMkLst>
        </pc:spChg>
        <pc:spChg chg="del">
          <ac:chgData name="宗 盧" userId="cf1198e7401cd81e" providerId="LiveId" clId="{92CEF5A5-3FC4-455C-B77E-6564C06426F1}" dt="2025-04-08T05:02:14.582" v="37" actId="22"/>
          <ac:spMkLst>
            <pc:docMk/>
            <pc:sldMk cId="781433129" sldId="281"/>
            <ac:spMk id="3" creationId="{E56C6B35-F112-C625-B4F7-03B35DCA7208}"/>
          </ac:spMkLst>
        </pc:spChg>
        <pc:picChg chg="add mod ord">
          <ac:chgData name="宗 盧" userId="cf1198e7401cd81e" providerId="LiveId" clId="{92CEF5A5-3FC4-455C-B77E-6564C06426F1}" dt="2025-04-08T05:02:18.636" v="39" actId="1076"/>
          <ac:picMkLst>
            <pc:docMk/>
            <pc:sldMk cId="781433129" sldId="281"/>
            <ac:picMk id="5" creationId="{E5991BBF-6DDB-689B-DFA9-680A145BB8A4}"/>
          </ac:picMkLst>
        </pc:picChg>
      </pc:sldChg>
      <pc:sldChg chg="modSp new mod">
        <pc:chgData name="宗 盧" userId="cf1198e7401cd81e" providerId="LiveId" clId="{92CEF5A5-3FC4-455C-B77E-6564C06426F1}" dt="2025-04-08T06:14:28.319" v="1514" actId="20577"/>
        <pc:sldMkLst>
          <pc:docMk/>
          <pc:sldMk cId="2373163630" sldId="282"/>
        </pc:sldMkLst>
        <pc:spChg chg="mod">
          <ac:chgData name="宗 盧" userId="cf1198e7401cd81e" providerId="LiveId" clId="{92CEF5A5-3FC4-455C-B77E-6564C06426F1}" dt="2025-04-08T05:03:20.512" v="57"/>
          <ac:spMkLst>
            <pc:docMk/>
            <pc:sldMk cId="2373163630" sldId="282"/>
            <ac:spMk id="2" creationId="{5A93A49B-B28F-13D2-8EBE-0207DA047C40}"/>
          </ac:spMkLst>
        </pc:spChg>
        <pc:spChg chg="mod">
          <ac:chgData name="宗 盧" userId="cf1198e7401cd81e" providerId="LiveId" clId="{92CEF5A5-3FC4-455C-B77E-6564C06426F1}" dt="2025-04-08T06:14:28.319" v="1514" actId="20577"/>
          <ac:spMkLst>
            <pc:docMk/>
            <pc:sldMk cId="2373163630" sldId="282"/>
            <ac:spMk id="3" creationId="{BA431422-B191-E221-1C2F-6147BC4A7450}"/>
          </ac:spMkLst>
        </pc:spChg>
      </pc:sldChg>
      <pc:sldChg chg="addSp delSp modSp new mod">
        <pc:chgData name="宗 盧" userId="cf1198e7401cd81e" providerId="LiveId" clId="{92CEF5A5-3FC4-455C-B77E-6564C06426F1}" dt="2025-04-08T05:27:47.948" v="981" actId="1076"/>
        <pc:sldMkLst>
          <pc:docMk/>
          <pc:sldMk cId="876707719" sldId="283"/>
        </pc:sldMkLst>
        <pc:spChg chg="mod">
          <ac:chgData name="宗 盧" userId="cf1198e7401cd81e" providerId="LiveId" clId="{92CEF5A5-3FC4-455C-B77E-6564C06426F1}" dt="2025-04-08T05:07:03.880" v="293"/>
          <ac:spMkLst>
            <pc:docMk/>
            <pc:sldMk cId="876707719" sldId="283"/>
            <ac:spMk id="2" creationId="{C919718E-8279-47A7-0B89-B6461390D9C3}"/>
          </ac:spMkLst>
        </pc:spChg>
        <pc:spChg chg="del">
          <ac:chgData name="宗 盧" userId="cf1198e7401cd81e" providerId="LiveId" clId="{92CEF5A5-3FC4-455C-B77E-6564C06426F1}" dt="2025-04-08T05:07:05.377" v="294" actId="22"/>
          <ac:spMkLst>
            <pc:docMk/>
            <pc:sldMk cId="876707719" sldId="283"/>
            <ac:spMk id="3" creationId="{E5A88B9C-3BC0-96E2-01F5-E72F502ABF72}"/>
          </ac:spMkLst>
        </pc:spChg>
        <pc:picChg chg="add mod ord">
          <ac:chgData name="宗 盧" userId="cf1198e7401cd81e" providerId="LiveId" clId="{92CEF5A5-3FC4-455C-B77E-6564C06426F1}" dt="2025-04-08T05:27:47.948" v="981" actId="1076"/>
          <ac:picMkLst>
            <pc:docMk/>
            <pc:sldMk cId="876707719" sldId="283"/>
            <ac:picMk id="5" creationId="{404507D7-03D7-2553-2287-8417B82163A8}"/>
          </ac:picMkLst>
        </pc:picChg>
      </pc:sldChg>
      <pc:sldChg chg="addSp delSp modSp new mod">
        <pc:chgData name="宗 盧" userId="cf1198e7401cd81e" providerId="LiveId" clId="{92CEF5A5-3FC4-455C-B77E-6564C06426F1}" dt="2025-04-08T05:27:55.968" v="984" actId="1076"/>
        <pc:sldMkLst>
          <pc:docMk/>
          <pc:sldMk cId="2154399622" sldId="284"/>
        </pc:sldMkLst>
        <pc:spChg chg="mod">
          <ac:chgData name="宗 盧" userId="cf1198e7401cd81e" providerId="LiveId" clId="{92CEF5A5-3FC4-455C-B77E-6564C06426F1}" dt="2025-04-08T05:10:07.740" v="338"/>
          <ac:spMkLst>
            <pc:docMk/>
            <pc:sldMk cId="2154399622" sldId="284"/>
            <ac:spMk id="2" creationId="{981CFD32-A25E-E225-6C9A-1DF75D5BD43F}"/>
          </ac:spMkLst>
        </pc:spChg>
        <pc:spChg chg="del">
          <ac:chgData name="宗 盧" userId="cf1198e7401cd81e" providerId="LiveId" clId="{92CEF5A5-3FC4-455C-B77E-6564C06426F1}" dt="2025-04-08T05:09:51.969" v="299" actId="22"/>
          <ac:spMkLst>
            <pc:docMk/>
            <pc:sldMk cId="2154399622" sldId="284"/>
            <ac:spMk id="3" creationId="{B7C46019-B57E-F5CE-B287-78754BD78E47}"/>
          </ac:spMkLst>
        </pc:spChg>
        <pc:picChg chg="add mod ord">
          <ac:chgData name="宗 盧" userId="cf1198e7401cd81e" providerId="LiveId" clId="{92CEF5A5-3FC4-455C-B77E-6564C06426F1}" dt="2025-04-08T05:27:55.968" v="984" actId="1076"/>
          <ac:picMkLst>
            <pc:docMk/>
            <pc:sldMk cId="2154399622" sldId="284"/>
            <ac:picMk id="5" creationId="{7DF23864-5773-B8B8-2719-D636E380B969}"/>
          </ac:picMkLst>
        </pc:picChg>
      </pc:sldChg>
      <pc:sldChg chg="modSp new mod">
        <pc:chgData name="宗 盧" userId="cf1198e7401cd81e" providerId="LiveId" clId="{92CEF5A5-3FC4-455C-B77E-6564C06426F1}" dt="2025-04-08T05:24:12.176" v="846"/>
        <pc:sldMkLst>
          <pc:docMk/>
          <pc:sldMk cId="2493811092" sldId="285"/>
        </pc:sldMkLst>
        <pc:spChg chg="mod">
          <ac:chgData name="宗 盧" userId="cf1198e7401cd81e" providerId="LiveId" clId="{92CEF5A5-3FC4-455C-B77E-6564C06426F1}" dt="2025-04-08T05:15:30.366" v="509"/>
          <ac:spMkLst>
            <pc:docMk/>
            <pc:sldMk cId="2493811092" sldId="285"/>
            <ac:spMk id="2" creationId="{1D14607A-6CDE-865C-4237-2AB7FB937508}"/>
          </ac:spMkLst>
        </pc:spChg>
        <pc:spChg chg="mod">
          <ac:chgData name="宗 盧" userId="cf1198e7401cd81e" providerId="LiveId" clId="{92CEF5A5-3FC4-455C-B77E-6564C06426F1}" dt="2025-04-08T05:24:12.176" v="846"/>
          <ac:spMkLst>
            <pc:docMk/>
            <pc:sldMk cId="2493811092" sldId="285"/>
            <ac:spMk id="3" creationId="{B483BEA6-B9E1-DBD9-1570-B0FEF841FC33}"/>
          </ac:spMkLst>
        </pc:spChg>
      </pc:sldChg>
      <pc:sldChg chg="addSp delSp modSp new mod">
        <pc:chgData name="宗 盧" userId="cf1198e7401cd81e" providerId="LiveId" clId="{92CEF5A5-3FC4-455C-B77E-6564C06426F1}" dt="2025-04-08T06:15:19.362" v="1523"/>
        <pc:sldMkLst>
          <pc:docMk/>
          <pc:sldMk cId="175826017" sldId="286"/>
        </pc:sldMkLst>
        <pc:spChg chg="mod">
          <ac:chgData name="宗 盧" userId="cf1198e7401cd81e" providerId="LiveId" clId="{92CEF5A5-3FC4-455C-B77E-6564C06426F1}" dt="2025-04-08T06:15:19.362" v="1523"/>
          <ac:spMkLst>
            <pc:docMk/>
            <pc:sldMk cId="175826017" sldId="286"/>
            <ac:spMk id="2" creationId="{39272D82-8EA3-FDA8-7B4F-BFE3692DCEFD}"/>
          </ac:spMkLst>
        </pc:spChg>
        <pc:spChg chg="del">
          <ac:chgData name="宗 盧" userId="cf1198e7401cd81e" providerId="LiveId" clId="{92CEF5A5-3FC4-455C-B77E-6564C06426F1}" dt="2025-04-08T05:19:48.415" v="697" actId="22"/>
          <ac:spMkLst>
            <pc:docMk/>
            <pc:sldMk cId="175826017" sldId="286"/>
            <ac:spMk id="3" creationId="{8AC205FE-3AE0-3FC1-D3C7-A4ECF65D7838}"/>
          </ac:spMkLst>
        </pc:spChg>
        <pc:picChg chg="add mod ord">
          <ac:chgData name="宗 盧" userId="cf1198e7401cd81e" providerId="LiveId" clId="{92CEF5A5-3FC4-455C-B77E-6564C06426F1}" dt="2025-04-08T05:20:02.905" v="702" actId="1076"/>
          <ac:picMkLst>
            <pc:docMk/>
            <pc:sldMk cId="175826017" sldId="286"/>
            <ac:picMk id="5" creationId="{33289333-C38E-71AE-635E-07A083734160}"/>
          </ac:picMkLst>
        </pc:picChg>
      </pc:sldChg>
      <pc:sldChg chg="addSp modSp new mod">
        <pc:chgData name="宗 盧" userId="cf1198e7401cd81e" providerId="LiveId" clId="{92CEF5A5-3FC4-455C-B77E-6564C06426F1}" dt="2025-04-08T05:20:43.808" v="706" actId="14100"/>
        <pc:sldMkLst>
          <pc:docMk/>
          <pc:sldMk cId="568654126" sldId="287"/>
        </pc:sldMkLst>
        <pc:picChg chg="add mod">
          <ac:chgData name="宗 盧" userId="cf1198e7401cd81e" providerId="LiveId" clId="{92CEF5A5-3FC4-455C-B77E-6564C06426F1}" dt="2025-04-08T05:20:43.808" v="706" actId="14100"/>
          <ac:picMkLst>
            <pc:docMk/>
            <pc:sldMk cId="568654126" sldId="287"/>
            <ac:picMk id="5" creationId="{A826C533-00C6-FA1F-8809-293B957A8976}"/>
          </ac:picMkLst>
        </pc:picChg>
      </pc:sldChg>
      <pc:sldChg chg="addSp modSp new mod">
        <pc:chgData name="宗 盧" userId="cf1198e7401cd81e" providerId="LiveId" clId="{92CEF5A5-3FC4-455C-B77E-6564C06426F1}" dt="2025-04-08T05:23:25.233" v="741"/>
        <pc:sldMkLst>
          <pc:docMk/>
          <pc:sldMk cId="4108103915" sldId="288"/>
        </pc:sldMkLst>
        <pc:spChg chg="mod">
          <ac:chgData name="宗 盧" userId="cf1198e7401cd81e" providerId="LiveId" clId="{92CEF5A5-3FC4-455C-B77E-6564C06426F1}" dt="2025-04-08T05:23:25.233" v="741"/>
          <ac:spMkLst>
            <pc:docMk/>
            <pc:sldMk cId="4108103915" sldId="288"/>
            <ac:spMk id="2" creationId="{A47015CB-F51C-B5E7-033F-3162A5D8FD81}"/>
          </ac:spMkLst>
        </pc:spChg>
        <pc:picChg chg="add mod">
          <ac:chgData name="宗 盧" userId="cf1198e7401cd81e" providerId="LiveId" clId="{92CEF5A5-3FC4-455C-B77E-6564C06426F1}" dt="2025-04-08T05:23:14.537" v="713" actId="1076"/>
          <ac:picMkLst>
            <pc:docMk/>
            <pc:sldMk cId="4108103915" sldId="288"/>
            <ac:picMk id="5" creationId="{1E6F16EA-EBE4-67B5-7CD6-519BE69B0201}"/>
          </ac:picMkLst>
        </pc:picChg>
      </pc:sldChg>
      <pc:sldChg chg="addSp delSp modSp new mod">
        <pc:chgData name="宗 盧" userId="cf1198e7401cd81e" providerId="LiveId" clId="{92CEF5A5-3FC4-455C-B77E-6564C06426F1}" dt="2025-04-08T06:17:14.344" v="1534" actId="20578"/>
        <pc:sldMkLst>
          <pc:docMk/>
          <pc:sldMk cId="112524980" sldId="289"/>
        </pc:sldMkLst>
        <pc:spChg chg="mod">
          <ac:chgData name="宗 盧" userId="cf1198e7401cd81e" providerId="LiveId" clId="{92CEF5A5-3FC4-455C-B77E-6564C06426F1}" dt="2025-04-08T06:17:14.344" v="1534" actId="20578"/>
          <ac:spMkLst>
            <pc:docMk/>
            <pc:sldMk cId="112524980" sldId="289"/>
            <ac:spMk id="2" creationId="{963B77E5-238E-790E-9ECE-F831A599D976}"/>
          </ac:spMkLst>
        </pc:spChg>
        <pc:spChg chg="del">
          <ac:chgData name="宗 盧" userId="cf1198e7401cd81e" providerId="LiveId" clId="{92CEF5A5-3FC4-455C-B77E-6564C06426F1}" dt="2025-04-08T05:41:55.258" v="1183" actId="22"/>
          <ac:spMkLst>
            <pc:docMk/>
            <pc:sldMk cId="112524980" sldId="289"/>
            <ac:spMk id="3" creationId="{34460C3C-64EE-7E85-8708-D449777A80AB}"/>
          </ac:spMkLst>
        </pc:spChg>
        <pc:picChg chg="add mod ord">
          <ac:chgData name="宗 盧" userId="cf1198e7401cd81e" providerId="LiveId" clId="{92CEF5A5-3FC4-455C-B77E-6564C06426F1}" dt="2025-04-08T05:44:17.508" v="1275" actId="14100"/>
          <ac:picMkLst>
            <pc:docMk/>
            <pc:sldMk cId="112524980" sldId="289"/>
            <ac:picMk id="5" creationId="{262D7D74-C11E-FA8B-FEC1-E9BF4175651C}"/>
          </ac:picMkLst>
        </pc:picChg>
      </pc:sldChg>
      <pc:sldChg chg="addSp delSp modSp new mod">
        <pc:chgData name="宗 盧" userId="cf1198e7401cd81e" providerId="LiveId" clId="{92CEF5A5-3FC4-455C-B77E-6564C06426F1}" dt="2025-04-08T06:17:21.027" v="1535"/>
        <pc:sldMkLst>
          <pc:docMk/>
          <pc:sldMk cId="3911529859" sldId="290"/>
        </pc:sldMkLst>
        <pc:spChg chg="mod">
          <ac:chgData name="宗 盧" userId="cf1198e7401cd81e" providerId="LiveId" clId="{92CEF5A5-3FC4-455C-B77E-6564C06426F1}" dt="2025-04-08T06:17:21.027" v="1535"/>
          <ac:spMkLst>
            <pc:docMk/>
            <pc:sldMk cId="3911529859" sldId="290"/>
            <ac:spMk id="2" creationId="{942E863A-7CC3-B599-82D7-30FF38D4C8C2}"/>
          </ac:spMkLst>
        </pc:spChg>
        <pc:spChg chg="del">
          <ac:chgData name="宗 盧" userId="cf1198e7401cd81e" providerId="LiveId" clId="{92CEF5A5-3FC4-455C-B77E-6564C06426F1}" dt="2025-04-08T05:42:58.937" v="1229" actId="22"/>
          <ac:spMkLst>
            <pc:docMk/>
            <pc:sldMk cId="3911529859" sldId="290"/>
            <ac:spMk id="3" creationId="{50406550-974A-7794-4FC3-7B3BD4D34F55}"/>
          </ac:spMkLst>
        </pc:spChg>
        <pc:picChg chg="add mod ord">
          <ac:chgData name="宗 盧" userId="cf1198e7401cd81e" providerId="LiveId" clId="{92CEF5A5-3FC4-455C-B77E-6564C06426F1}" dt="2025-04-08T05:43:10.682" v="1232" actId="14100"/>
          <ac:picMkLst>
            <pc:docMk/>
            <pc:sldMk cId="3911529859" sldId="290"/>
            <ac:picMk id="5" creationId="{77ED4D26-138B-58EB-5C10-BE1206CC388D}"/>
          </ac:picMkLst>
        </pc:picChg>
      </pc:sldChg>
      <pc:sldChg chg="addSp delSp modSp new mod">
        <pc:chgData name="宗 盧" userId="cf1198e7401cd81e" providerId="LiveId" clId="{92CEF5A5-3FC4-455C-B77E-6564C06426F1}" dt="2025-04-08T06:17:24.344" v="1536"/>
        <pc:sldMkLst>
          <pc:docMk/>
          <pc:sldMk cId="2521657513" sldId="291"/>
        </pc:sldMkLst>
        <pc:spChg chg="mod">
          <ac:chgData name="宗 盧" userId="cf1198e7401cd81e" providerId="LiveId" clId="{92CEF5A5-3FC4-455C-B77E-6564C06426F1}" dt="2025-04-08T06:17:24.344" v="1536"/>
          <ac:spMkLst>
            <pc:docMk/>
            <pc:sldMk cId="2521657513" sldId="291"/>
            <ac:spMk id="2" creationId="{C1484063-7489-B0A2-416C-A8268633F26D}"/>
          </ac:spMkLst>
        </pc:spChg>
        <pc:spChg chg="del">
          <ac:chgData name="宗 盧" userId="cf1198e7401cd81e" providerId="LiveId" clId="{92CEF5A5-3FC4-455C-B77E-6564C06426F1}" dt="2025-04-08T05:43:39.294" v="1248" actId="22"/>
          <ac:spMkLst>
            <pc:docMk/>
            <pc:sldMk cId="2521657513" sldId="291"/>
            <ac:spMk id="3" creationId="{2AAEED69-CB69-4690-8036-02DCD26B7A22}"/>
          </ac:spMkLst>
        </pc:spChg>
        <pc:picChg chg="add mod ord">
          <ac:chgData name="宗 盧" userId="cf1198e7401cd81e" providerId="LiveId" clId="{92CEF5A5-3FC4-455C-B77E-6564C06426F1}" dt="2025-04-08T05:43:46.549" v="1251" actId="1035"/>
          <ac:picMkLst>
            <pc:docMk/>
            <pc:sldMk cId="2521657513" sldId="291"/>
            <ac:picMk id="5" creationId="{975BEB82-CE3A-E211-3FE2-16EADEFFA74E}"/>
          </ac:picMkLst>
        </pc:picChg>
      </pc:sldChg>
      <pc:sldChg chg="modSp new del mod">
        <pc:chgData name="宗 盧" userId="cf1198e7401cd81e" providerId="LiveId" clId="{92CEF5A5-3FC4-455C-B77E-6564C06426F1}" dt="2025-04-08T05:47:27.021" v="1286" actId="47"/>
        <pc:sldMkLst>
          <pc:docMk/>
          <pc:sldMk cId="1341100170" sldId="292"/>
        </pc:sldMkLst>
        <pc:spChg chg="mod">
          <ac:chgData name="宗 盧" userId="cf1198e7401cd81e" providerId="LiveId" clId="{92CEF5A5-3FC4-455C-B77E-6564C06426F1}" dt="2025-04-08T05:44:57.212" v="1285"/>
          <ac:spMkLst>
            <pc:docMk/>
            <pc:sldMk cId="1341100170" sldId="292"/>
            <ac:spMk id="2" creationId="{814F0C0A-A13F-EFE8-D98D-64E968515C8A}"/>
          </ac:spMkLst>
        </pc:spChg>
      </pc:sldChg>
      <pc:sldChg chg="addSp delSp modSp new mod setBg modClrScheme chgLayout">
        <pc:chgData name="宗 盧" userId="cf1198e7401cd81e" providerId="LiveId" clId="{92CEF5A5-3FC4-455C-B77E-6564C06426F1}" dt="2025-04-08T09:51:12.249" v="2064"/>
        <pc:sldMkLst>
          <pc:docMk/>
          <pc:sldMk cId="3657684015" sldId="292"/>
        </pc:sldMkLst>
        <pc:spChg chg="del mod ord">
          <ac:chgData name="宗 盧" userId="cf1198e7401cd81e" providerId="LiveId" clId="{92CEF5A5-3FC4-455C-B77E-6564C06426F1}" dt="2025-04-08T05:53:54.725" v="1340" actId="700"/>
          <ac:spMkLst>
            <pc:docMk/>
            <pc:sldMk cId="3657684015" sldId="292"/>
            <ac:spMk id="2" creationId="{C1C918D4-7FC0-B64B-A3D2-1E4A6CDFA71B}"/>
          </ac:spMkLst>
        </pc:spChg>
        <pc:spChg chg="del mod ord">
          <ac:chgData name="宗 盧" userId="cf1198e7401cd81e" providerId="LiveId" clId="{92CEF5A5-3FC4-455C-B77E-6564C06426F1}" dt="2025-04-08T05:53:54.725" v="1340" actId="700"/>
          <ac:spMkLst>
            <pc:docMk/>
            <pc:sldMk cId="3657684015" sldId="292"/>
            <ac:spMk id="3" creationId="{747DE859-6685-CBFF-E799-280C8777562E}"/>
          </ac:spMkLst>
        </pc:spChg>
        <pc:spChg chg="add mod ord">
          <ac:chgData name="宗 盧" userId="cf1198e7401cd81e" providerId="LiveId" clId="{92CEF5A5-3FC4-455C-B77E-6564C06426F1}" dt="2025-04-08T06:22:43.392" v="1670" actId="20577"/>
          <ac:spMkLst>
            <pc:docMk/>
            <pc:sldMk cId="3657684015" sldId="292"/>
            <ac:spMk id="4" creationId="{91BCBAD0-BB7C-404E-38E4-2DE5B10D1C8D}"/>
          </ac:spMkLst>
        </pc:spChg>
        <pc:spChg chg="add mod ord">
          <ac:chgData name="宗 盧" userId="cf1198e7401cd81e" providerId="LiveId" clId="{92CEF5A5-3FC4-455C-B77E-6564C06426F1}" dt="2025-04-08T06:22:08.251" v="1664" actId="14100"/>
          <ac:spMkLst>
            <pc:docMk/>
            <pc:sldMk cId="3657684015" sldId="292"/>
            <ac:spMk id="5" creationId="{8FEDC005-5316-D678-D31A-0B71E1A10D24}"/>
          </ac:spMkLst>
        </pc:spChg>
        <pc:spChg chg="add mod ord">
          <ac:chgData name="宗 盧" userId="cf1198e7401cd81e" providerId="LiveId" clId="{92CEF5A5-3FC4-455C-B77E-6564C06426F1}" dt="2025-04-08T06:23:00.693" v="1672" actId="20577"/>
          <ac:spMkLst>
            <pc:docMk/>
            <pc:sldMk cId="3657684015" sldId="292"/>
            <ac:spMk id="6" creationId="{CF0FF9BD-96ED-4F46-9536-9A05EF80E3F6}"/>
          </ac:spMkLst>
        </pc:spChg>
        <pc:picChg chg="add mod">
          <ac:chgData name="宗 盧" userId="cf1198e7401cd81e" providerId="LiveId" clId="{92CEF5A5-3FC4-455C-B77E-6564C06426F1}" dt="2025-04-08T06:20:57.829" v="1550" actId="1076"/>
          <ac:picMkLst>
            <pc:docMk/>
            <pc:sldMk cId="3657684015" sldId="292"/>
            <ac:picMk id="2050" creationId="{AC2D1D7B-190D-0509-A9EE-E4FAD0CE4E31}"/>
          </ac:picMkLst>
        </pc:picChg>
        <pc:picChg chg="add mod">
          <ac:chgData name="宗 盧" userId="cf1198e7401cd81e" providerId="LiveId" clId="{92CEF5A5-3FC4-455C-B77E-6564C06426F1}" dt="2025-04-08T06:22:47.226" v="1671" actId="14100"/>
          <ac:picMkLst>
            <pc:docMk/>
            <pc:sldMk cId="3657684015" sldId="292"/>
            <ac:picMk id="2052" creationId="{FD6A23C4-934E-5E4E-EEBA-950AAEC2C5FB}"/>
          </ac:picMkLst>
        </pc:picChg>
      </pc:sldChg>
      <pc:sldChg chg="modSp new mod">
        <pc:chgData name="宗 盧" userId="cf1198e7401cd81e" providerId="LiveId" clId="{92CEF5A5-3FC4-455C-B77E-6564C06426F1}" dt="2025-04-08T06:26:09.613" v="1850" actId="20577"/>
        <pc:sldMkLst>
          <pc:docMk/>
          <pc:sldMk cId="1524410206" sldId="293"/>
        </pc:sldMkLst>
        <pc:spChg chg="mod">
          <ac:chgData name="宗 盧" userId="cf1198e7401cd81e" providerId="LiveId" clId="{92CEF5A5-3FC4-455C-B77E-6564C06426F1}" dt="2025-04-08T06:24:29.907" v="1718"/>
          <ac:spMkLst>
            <pc:docMk/>
            <pc:sldMk cId="1524410206" sldId="293"/>
            <ac:spMk id="2" creationId="{7A64BB46-3C6D-90D6-890E-0376213D8DBA}"/>
          </ac:spMkLst>
        </pc:spChg>
        <pc:spChg chg="mod">
          <ac:chgData name="宗 盧" userId="cf1198e7401cd81e" providerId="LiveId" clId="{92CEF5A5-3FC4-455C-B77E-6564C06426F1}" dt="2025-04-08T06:26:09.613" v="1850" actId="20577"/>
          <ac:spMkLst>
            <pc:docMk/>
            <pc:sldMk cId="1524410206" sldId="293"/>
            <ac:spMk id="3" creationId="{1B6B20D7-217C-F84C-2406-CAC9FCA4880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Naip-nas\&#23542;&#24950;&#32178;&#36335;&#30828;&#30879;\&#20154;&#21147;&#34389;\&#20154;&#21147;&#34389;&#36039;&#26009;&#38480;&#38321;&#21312;\02_&#20154;&#21147;&#20379;&#38656;&#31185;\01%20&#20154;&#21475;&#25512;&#35336;\113&#24180;&#29256;&#25512;&#20272;\113&#24180;&#29256;&#20154;&#21475;&#25512;&#35336;'s&#22294;(&#9733;&#34920;&#31034;&#24050;&#26356;&#26032;2023&#23526;&#38555;&#20540;)-&#24050;&#26356;&#26032;-&#35519;2026-28&#36983;&#2447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Naip-nas\&#23542;&#24950;&#32178;&#36335;&#30828;&#30879;\&#20154;&#21147;&#34389;\&#20154;&#21147;&#34389;&#36039;&#26009;&#38480;&#38321;&#21312;\02_&#20154;&#21147;&#20379;&#38656;&#31185;\01%20&#20154;&#21475;&#25512;&#35336;\113&#24180;&#29256;&#25512;&#20272;\113&#24180;&#29256;&#20154;&#21475;&#25512;&#35336;'s&#22294;(&#9733;&#34920;&#31034;&#24050;&#26356;&#26032;2023&#23526;&#38555;&#20540;)-&#24050;&#26356;&#26032;-&#35519;2026-28&#36983;&#2447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782274929729382"/>
          <c:y val="0.21512624388522089"/>
          <c:w val="0.80921786709340982"/>
          <c:h val="0.6915849100148882"/>
        </c:manualLayout>
      </c:layout>
      <c:lineChart>
        <c:grouping val="standard"/>
        <c:varyColors val="0"/>
        <c:ser>
          <c:idx val="3"/>
          <c:order val="0"/>
          <c:tx>
            <c:strRef>
              <c:f>★4三階段結構!$F$2</c:f>
              <c:strCache>
                <c:ptCount val="1"/>
                <c:pt idx="0">
                  <c:v>0-14歲-中</c:v>
                </c:pt>
              </c:strCache>
            </c:strRef>
          </c:tx>
          <c:spPr>
            <a:ln w="38100" cap="sq">
              <a:solidFill>
                <a:srgbClr val="6BCBC5"/>
              </a:solidFill>
              <a:prstDash val="sysDot"/>
            </a:ln>
          </c:spPr>
          <c:marker>
            <c:symbol val="none"/>
          </c:marker>
          <c:dPt>
            <c:idx val="14"/>
            <c:marker>
              <c:symbol val="circle"/>
              <c:size val="10"/>
              <c:spPr>
                <a:solidFill>
                  <a:sysClr val="window" lastClr="FFFFFF"/>
                </a:solidFill>
                <a:ln w="38100">
                  <a:solidFill>
                    <a:srgbClr val="6BCBC5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109-4662-84EE-43CDBFCB8C4B}"/>
              </c:ext>
            </c:extLst>
          </c:dPt>
          <c:dPt>
            <c:idx val="30"/>
            <c:marker>
              <c:symbol val="circle"/>
              <c:size val="6"/>
              <c:spPr>
                <a:solidFill>
                  <a:sysClr val="window" lastClr="FFFFFF"/>
                </a:solidFill>
                <a:ln w="19050">
                  <a:solidFill>
                    <a:srgbClr val="6BCBC5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109-4662-84EE-43CDBFCB8C4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2-4109-4662-84EE-43CDBFCB8C4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03-4109-4662-84EE-43CDBFCB8C4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4-4109-4662-84EE-43CDBFCB8C4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05-4109-4662-84EE-43CDBFCB8C4B}"/>
              </c:ext>
            </c:extLst>
          </c:dPt>
          <c:dPt>
            <c:idx val="90"/>
            <c:bubble3D val="0"/>
            <c:extLst>
              <c:ext xmlns:c16="http://schemas.microsoft.com/office/drawing/2014/chart" uri="{C3380CC4-5D6E-409C-BE32-E72D297353CC}">
                <c16:uniqueId val="{00000006-4109-4662-84EE-43CDBFCB8C4B}"/>
              </c:ext>
            </c:extLst>
          </c:dPt>
          <c:dLbls>
            <c:dLbl>
              <c:idx val="0"/>
              <c:layout>
                <c:manualLayout>
                  <c:x val="-1.5230225676310249E-2"/>
                  <c:y val="-7.9022630904919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09-4662-84EE-43CDBFCB8C4B}"/>
                </c:ext>
              </c:extLst>
            </c:dLbl>
            <c:dLbl>
              <c:idx val="14"/>
              <c:layout>
                <c:manualLayout>
                  <c:x val="-5.0042170079305143E-2"/>
                  <c:y val="5.3879066526081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09-4662-84EE-43CDBFCB8C4B}"/>
                </c:ext>
              </c:extLst>
            </c:dLbl>
            <c:dLbl>
              <c:idx val="30"/>
              <c:layout>
                <c:manualLayout>
                  <c:x val="-2.1698452336530354E-3"/>
                  <c:y val="-3.45989275967041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rgbClr val="6BCBC5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09-4662-84EE-43CDBFCB8C4B}"/>
                </c:ext>
              </c:extLst>
            </c:dLbl>
            <c:dLbl>
              <c:idx val="60"/>
              <c:layout>
                <c:manualLayout>
                  <c:x val="-1.5955290201165388E-16"/>
                  <c:y val="-5.7471004294486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09-4662-84EE-43CDBFCB8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6BCBC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★1人口成長!$AJ$53:$AJ$113</c:f>
              <c:strCache>
                <c:ptCount val="61"/>
                <c:pt idx="0">
                  <c:v>2010</c:v>
                </c:pt>
                <c:pt idx="14">
                  <c:v>'24</c:v>
                </c:pt>
                <c:pt idx="20">
                  <c:v>'30</c:v>
                </c:pt>
                <c:pt idx="30">
                  <c:v>'40</c:v>
                </c:pt>
                <c:pt idx="40">
                  <c:v>'50</c:v>
                </c:pt>
                <c:pt idx="50">
                  <c:v>'60</c:v>
                </c:pt>
                <c:pt idx="60">
                  <c:v>'70年</c:v>
                </c:pt>
              </c:strCache>
            </c:strRef>
          </c:cat>
          <c:val>
            <c:numRef>
              <c:f>★4三階段結構!$F$43:$F$103</c:f>
              <c:numCache>
                <c:formatCode>0_ </c:formatCode>
                <c:ptCount val="61"/>
                <c:pt idx="0">
                  <c:v>3624311</c:v>
                </c:pt>
                <c:pt idx="1">
                  <c:v>3501790</c:v>
                </c:pt>
                <c:pt idx="2">
                  <c:v>3411677</c:v>
                </c:pt>
                <c:pt idx="3">
                  <c:v>3346601</c:v>
                </c:pt>
                <c:pt idx="4">
                  <c:v>3277300</c:v>
                </c:pt>
                <c:pt idx="5">
                  <c:v>3187780</c:v>
                </c:pt>
                <c:pt idx="6">
                  <c:v>3141881</c:v>
                </c:pt>
                <c:pt idx="7">
                  <c:v>3091873</c:v>
                </c:pt>
                <c:pt idx="8">
                  <c:v>3048227</c:v>
                </c:pt>
                <c:pt idx="9">
                  <c:v>3010351</c:v>
                </c:pt>
                <c:pt idx="10">
                  <c:v>2963396</c:v>
                </c:pt>
                <c:pt idx="11">
                  <c:v>2889908</c:v>
                </c:pt>
                <c:pt idx="12">
                  <c:v>2819169</c:v>
                </c:pt>
                <c:pt idx="13">
                  <c:v>2793413</c:v>
                </c:pt>
                <c:pt idx="14">
                  <c:v>2741382</c:v>
                </c:pt>
                <c:pt idx="15">
                  <c:v>2712348</c:v>
                </c:pt>
                <c:pt idx="16">
                  <c:v>2648716</c:v>
                </c:pt>
                <c:pt idx="17">
                  <c:v>2545760</c:v>
                </c:pt>
                <c:pt idx="18">
                  <c:v>2478836</c:v>
                </c:pt>
                <c:pt idx="19">
                  <c:v>2386713</c:v>
                </c:pt>
                <c:pt idx="20">
                  <c:v>2290055</c:v>
                </c:pt>
                <c:pt idx="21">
                  <c:v>2197135</c:v>
                </c:pt>
                <c:pt idx="22">
                  <c:v>2115076</c:v>
                </c:pt>
                <c:pt idx="23">
                  <c:v>2045174</c:v>
                </c:pt>
                <c:pt idx="24">
                  <c:v>1978727</c:v>
                </c:pt>
                <c:pt idx="25">
                  <c:v>1924767</c:v>
                </c:pt>
                <c:pt idx="26">
                  <c:v>1873608</c:v>
                </c:pt>
                <c:pt idx="27">
                  <c:v>1840601</c:v>
                </c:pt>
                <c:pt idx="28">
                  <c:v>1813089</c:v>
                </c:pt>
                <c:pt idx="29">
                  <c:v>1777467</c:v>
                </c:pt>
                <c:pt idx="30">
                  <c:v>1748316</c:v>
                </c:pt>
                <c:pt idx="31">
                  <c:v>1719765</c:v>
                </c:pt>
                <c:pt idx="32">
                  <c:v>1692538</c:v>
                </c:pt>
                <c:pt idx="33">
                  <c:v>1667287</c:v>
                </c:pt>
                <c:pt idx="34">
                  <c:v>1644984</c:v>
                </c:pt>
                <c:pt idx="35">
                  <c:v>1624052</c:v>
                </c:pt>
                <c:pt idx="36">
                  <c:v>1604345</c:v>
                </c:pt>
                <c:pt idx="37">
                  <c:v>1584997</c:v>
                </c:pt>
                <c:pt idx="38">
                  <c:v>1565914</c:v>
                </c:pt>
                <c:pt idx="39">
                  <c:v>1546852</c:v>
                </c:pt>
                <c:pt idx="40">
                  <c:v>1527533</c:v>
                </c:pt>
                <c:pt idx="41">
                  <c:v>1507864</c:v>
                </c:pt>
                <c:pt idx="42">
                  <c:v>1486968</c:v>
                </c:pt>
                <c:pt idx="43">
                  <c:v>1464643</c:v>
                </c:pt>
                <c:pt idx="44">
                  <c:v>1441300</c:v>
                </c:pt>
                <c:pt idx="45">
                  <c:v>1417473</c:v>
                </c:pt>
                <c:pt idx="46">
                  <c:v>1393062</c:v>
                </c:pt>
                <c:pt idx="47">
                  <c:v>1367412</c:v>
                </c:pt>
                <c:pt idx="48">
                  <c:v>1340765</c:v>
                </c:pt>
                <c:pt idx="49">
                  <c:v>1313214</c:v>
                </c:pt>
                <c:pt idx="50">
                  <c:v>1284722</c:v>
                </c:pt>
                <c:pt idx="51">
                  <c:v>1255544</c:v>
                </c:pt>
                <c:pt idx="52">
                  <c:v>1226430</c:v>
                </c:pt>
                <c:pt idx="53">
                  <c:v>1197812</c:v>
                </c:pt>
                <c:pt idx="54">
                  <c:v>1169697</c:v>
                </c:pt>
                <c:pt idx="55">
                  <c:v>1142287</c:v>
                </c:pt>
                <c:pt idx="56">
                  <c:v>1115796</c:v>
                </c:pt>
                <c:pt idx="57">
                  <c:v>1090956</c:v>
                </c:pt>
                <c:pt idx="58">
                  <c:v>1067883</c:v>
                </c:pt>
                <c:pt idx="59">
                  <c:v>1046344</c:v>
                </c:pt>
                <c:pt idx="60">
                  <c:v>1026408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4109-4662-84EE-43CDBFCB8C4B}"/>
            </c:ext>
          </c:extLst>
        </c:ser>
        <c:ser>
          <c:idx val="4"/>
          <c:order val="1"/>
          <c:tx>
            <c:strRef>
              <c:f>★4三階段結構!$G$2</c:f>
              <c:strCache>
                <c:ptCount val="1"/>
                <c:pt idx="0">
                  <c:v>15-64歲-中</c:v>
                </c:pt>
              </c:strCache>
            </c:strRef>
          </c:tx>
          <c:spPr>
            <a:ln w="38100" cap="sq">
              <a:solidFill>
                <a:srgbClr val="6481D2"/>
              </a:solidFill>
              <a:prstDash val="sysDot"/>
            </a:ln>
          </c:spPr>
          <c:marker>
            <c:symbol val="none"/>
          </c:marker>
          <c:dPt>
            <c:idx val="14"/>
            <c:marker>
              <c:symbol val="circle"/>
              <c:size val="10"/>
              <c:spPr>
                <a:solidFill>
                  <a:sysClr val="window" lastClr="FFFFFF"/>
                </a:solidFill>
                <a:ln w="38100">
                  <a:solidFill>
                    <a:srgbClr val="6481D2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109-4662-84EE-43CDBFCB8C4B}"/>
              </c:ext>
            </c:extLst>
          </c:dPt>
          <c:dPt>
            <c:idx val="30"/>
            <c:marker>
              <c:symbol val="circle"/>
              <c:size val="6"/>
              <c:spPr>
                <a:solidFill>
                  <a:sysClr val="window" lastClr="FFFFFF"/>
                </a:solidFill>
                <a:ln w="19050">
                  <a:solidFill>
                    <a:srgbClr val="6481D2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109-4662-84EE-43CDBFCB8C4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C-4109-4662-84EE-43CDBFCB8C4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D-4109-4662-84EE-43CDBFCB8C4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0E-4109-4662-84EE-43CDBFCB8C4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F-4109-4662-84EE-43CDBFCB8C4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0-4109-4662-84EE-43CDBFCB8C4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11-4109-4662-84EE-43CDBFCB8C4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12-4109-4662-84EE-43CDBFCB8C4B}"/>
              </c:ext>
            </c:extLst>
          </c:dPt>
          <c:dPt>
            <c:idx val="90"/>
            <c:bubble3D val="0"/>
            <c:extLst>
              <c:ext xmlns:c16="http://schemas.microsoft.com/office/drawing/2014/chart" uri="{C3380CC4-5D6E-409C-BE32-E72D297353CC}">
                <c16:uniqueId val="{00000013-4109-4662-84EE-43CDBFCB8C4B}"/>
              </c:ext>
            </c:extLst>
          </c:dPt>
          <c:dLbls>
            <c:dLbl>
              <c:idx val="0"/>
              <c:layout>
                <c:manualLayout>
                  <c:x val="-2.1757465251871805E-2"/>
                  <c:y val="-8.2614568673324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109-4662-84EE-43CDBFCB8C4B}"/>
                </c:ext>
              </c:extLst>
            </c:dLbl>
            <c:dLbl>
              <c:idx val="14"/>
              <c:layout>
                <c:manualLayout>
                  <c:x val="-4.1339183978556432E-2"/>
                  <c:y val="-7.9022630904919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09-4662-84EE-43CDBFCB8C4B}"/>
                </c:ext>
              </c:extLst>
            </c:dLbl>
            <c:dLbl>
              <c:idx val="30"/>
              <c:layout>
                <c:manualLayout>
                  <c:x val="-1.3019071401918212E-2"/>
                  <c:y val="-2.7679142077363265E-2"/>
                </c:manualLayout>
              </c:layout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rgbClr val="6481D2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09-4662-84EE-43CDBFCB8C4B}"/>
                </c:ext>
              </c:extLst>
            </c:dLbl>
            <c:dLbl>
              <c:idx val="60"/>
              <c:layout>
                <c:manualLayout>
                  <c:x val="-4.3396904673062295E-3"/>
                  <c:y val="-6.7349128243240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109-4662-84EE-43CDBFCB8C4B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6481D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★1人口成長!$AJ$53:$AJ$113</c:f>
              <c:strCache>
                <c:ptCount val="61"/>
                <c:pt idx="0">
                  <c:v>2010</c:v>
                </c:pt>
                <c:pt idx="14">
                  <c:v>'24</c:v>
                </c:pt>
                <c:pt idx="20">
                  <c:v>'30</c:v>
                </c:pt>
                <c:pt idx="30">
                  <c:v>'40</c:v>
                </c:pt>
                <c:pt idx="40">
                  <c:v>'50</c:v>
                </c:pt>
                <c:pt idx="50">
                  <c:v>'60</c:v>
                </c:pt>
                <c:pt idx="60">
                  <c:v>'70年</c:v>
                </c:pt>
              </c:strCache>
            </c:strRef>
          </c:cat>
          <c:val>
            <c:numRef>
              <c:f>★4三階段結構!$G$43:$G$103</c:f>
              <c:numCache>
                <c:formatCode>0_ </c:formatCode>
                <c:ptCount val="61"/>
                <c:pt idx="0">
                  <c:v>17049919</c:v>
                </c:pt>
                <c:pt idx="1">
                  <c:v>17194873</c:v>
                </c:pt>
                <c:pt idx="2">
                  <c:v>17303993</c:v>
                </c:pt>
                <c:pt idx="3">
                  <c:v>17332510</c:v>
                </c:pt>
                <c:pt idx="4">
                  <c:v>17347763</c:v>
                </c:pt>
                <c:pt idx="5">
                  <c:v>17365715</c:v>
                </c:pt>
                <c:pt idx="6">
                  <c:v>17291830</c:v>
                </c:pt>
                <c:pt idx="7">
                  <c:v>17211341</c:v>
                </c:pt>
                <c:pt idx="8">
                  <c:v>17107188</c:v>
                </c:pt>
                <c:pt idx="9">
                  <c:v>16985643</c:v>
                </c:pt>
                <c:pt idx="10">
                  <c:v>16810525</c:v>
                </c:pt>
                <c:pt idx="11">
                  <c:v>16546373</c:v>
                </c:pt>
                <c:pt idx="12">
                  <c:v>16359678</c:v>
                </c:pt>
                <c:pt idx="13">
                  <c:v>16330044</c:v>
                </c:pt>
                <c:pt idx="14">
                  <c:v>16171334</c:v>
                </c:pt>
                <c:pt idx="15">
                  <c:v>15956988</c:v>
                </c:pt>
                <c:pt idx="16">
                  <c:v>15766660</c:v>
                </c:pt>
                <c:pt idx="17">
                  <c:v>15607600</c:v>
                </c:pt>
                <c:pt idx="18">
                  <c:v>15407480</c:v>
                </c:pt>
                <c:pt idx="19">
                  <c:v>15242556</c:v>
                </c:pt>
                <c:pt idx="20">
                  <c:v>15086699</c:v>
                </c:pt>
                <c:pt idx="21">
                  <c:v>14922410</c:v>
                </c:pt>
                <c:pt idx="22">
                  <c:v>14769394</c:v>
                </c:pt>
                <c:pt idx="23">
                  <c:v>14586645</c:v>
                </c:pt>
                <c:pt idx="24">
                  <c:v>14399014</c:v>
                </c:pt>
                <c:pt idx="25">
                  <c:v>14199170</c:v>
                </c:pt>
                <c:pt idx="26">
                  <c:v>14004382</c:v>
                </c:pt>
                <c:pt idx="27">
                  <c:v>13799980</c:v>
                </c:pt>
                <c:pt idx="28">
                  <c:v>13589377</c:v>
                </c:pt>
                <c:pt idx="29">
                  <c:v>13384919</c:v>
                </c:pt>
                <c:pt idx="30">
                  <c:v>13167079</c:v>
                </c:pt>
                <c:pt idx="31">
                  <c:v>12896397</c:v>
                </c:pt>
                <c:pt idx="32">
                  <c:v>12653837</c:v>
                </c:pt>
                <c:pt idx="33">
                  <c:v>12391058</c:v>
                </c:pt>
                <c:pt idx="34">
                  <c:v>12114662</c:v>
                </c:pt>
                <c:pt idx="35">
                  <c:v>11844877</c:v>
                </c:pt>
                <c:pt idx="36">
                  <c:v>11569202</c:v>
                </c:pt>
                <c:pt idx="37">
                  <c:v>11301468</c:v>
                </c:pt>
                <c:pt idx="38">
                  <c:v>11052926</c:v>
                </c:pt>
                <c:pt idx="39">
                  <c:v>10815031</c:v>
                </c:pt>
                <c:pt idx="40">
                  <c:v>10600841</c:v>
                </c:pt>
                <c:pt idx="41">
                  <c:v>10420589</c:v>
                </c:pt>
                <c:pt idx="42">
                  <c:v>10233660</c:v>
                </c:pt>
                <c:pt idx="43">
                  <c:v>10017927</c:v>
                </c:pt>
                <c:pt idx="44">
                  <c:v>9828994</c:v>
                </c:pt>
                <c:pt idx="45">
                  <c:v>9616804</c:v>
                </c:pt>
                <c:pt idx="46">
                  <c:v>9417838</c:v>
                </c:pt>
                <c:pt idx="47">
                  <c:v>9216473</c:v>
                </c:pt>
                <c:pt idx="48">
                  <c:v>9008615</c:v>
                </c:pt>
                <c:pt idx="49">
                  <c:v>8803762</c:v>
                </c:pt>
                <c:pt idx="50">
                  <c:v>8596466</c:v>
                </c:pt>
                <c:pt idx="51">
                  <c:v>8390367</c:v>
                </c:pt>
                <c:pt idx="52">
                  <c:v>8182228</c:v>
                </c:pt>
                <c:pt idx="53">
                  <c:v>8023133</c:v>
                </c:pt>
                <c:pt idx="54">
                  <c:v>7848771</c:v>
                </c:pt>
                <c:pt idx="55">
                  <c:v>7651958</c:v>
                </c:pt>
                <c:pt idx="56">
                  <c:v>7497981</c:v>
                </c:pt>
                <c:pt idx="57">
                  <c:v>7351396</c:v>
                </c:pt>
                <c:pt idx="58">
                  <c:v>7219605</c:v>
                </c:pt>
                <c:pt idx="59">
                  <c:v>7093501</c:v>
                </c:pt>
                <c:pt idx="60">
                  <c:v>6974350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6-4109-4662-84EE-43CDBFCB8C4B}"/>
            </c:ext>
          </c:extLst>
        </c:ser>
        <c:ser>
          <c:idx val="5"/>
          <c:order val="2"/>
          <c:tx>
            <c:strRef>
              <c:f>★4三階段結構!$H$2</c:f>
              <c:strCache>
                <c:ptCount val="1"/>
                <c:pt idx="0">
                  <c:v>65歲以上-中</c:v>
                </c:pt>
              </c:strCache>
            </c:strRef>
          </c:tx>
          <c:spPr>
            <a:ln w="38100" cap="sq">
              <a:solidFill>
                <a:srgbClr val="FFC000"/>
              </a:solidFill>
              <a:prstDash val="sysDot"/>
            </a:ln>
          </c:spPr>
          <c:marker>
            <c:symbol val="none"/>
          </c:marker>
          <c:dPt>
            <c:idx val="14"/>
            <c:marker>
              <c:symbol val="circle"/>
              <c:size val="10"/>
              <c:spPr>
                <a:solidFill>
                  <a:sysClr val="window" lastClr="FFFFFF"/>
                </a:solidFill>
                <a:ln w="38100">
                  <a:solidFill>
                    <a:srgbClr val="FFC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4109-4662-84EE-43CDBFCB8C4B}"/>
              </c:ext>
            </c:extLst>
          </c:dPt>
          <c:dPt>
            <c:idx val="30"/>
            <c:marker>
              <c:symbol val="circle"/>
              <c:size val="6"/>
              <c:spPr>
                <a:solidFill>
                  <a:sysClr val="window" lastClr="FFFFFF"/>
                </a:solidFill>
                <a:ln w="19050">
                  <a:solidFill>
                    <a:srgbClr val="FFC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4109-4662-84EE-43CDBFCB8C4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9-4109-4662-84EE-43CDBFCB8C4B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1A-4109-4662-84EE-43CDBFCB8C4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B-4109-4662-84EE-43CDBFCB8C4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1C-4109-4662-84EE-43CDBFCB8C4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D-4109-4662-84EE-43CDBFCB8C4B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1E-4109-4662-84EE-43CDBFCB8C4B}"/>
              </c:ext>
            </c:extLst>
          </c:dPt>
          <c:dPt>
            <c:idx val="70"/>
            <c:bubble3D val="0"/>
            <c:extLst>
              <c:ext xmlns:c16="http://schemas.microsoft.com/office/drawing/2014/chart" uri="{C3380CC4-5D6E-409C-BE32-E72D297353CC}">
                <c16:uniqueId val="{0000001F-4109-4662-84EE-43CDBFCB8C4B}"/>
              </c:ext>
            </c:extLst>
          </c:dPt>
          <c:dPt>
            <c:idx val="90"/>
            <c:bubble3D val="0"/>
            <c:extLst>
              <c:ext xmlns:c16="http://schemas.microsoft.com/office/drawing/2014/chart" uri="{C3380CC4-5D6E-409C-BE32-E72D297353CC}">
                <c16:uniqueId val="{00000020-4109-4662-84EE-43CDBFCB8C4B}"/>
              </c:ext>
            </c:extLst>
          </c:dPt>
          <c:dLbls>
            <c:dLbl>
              <c:idx val="0"/>
              <c:layout>
                <c:manualLayout>
                  <c:x val="-1.5230225676310249E-2"/>
                  <c:y val="4.6695190989270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109-4662-84EE-43CDBFCB8C4B}"/>
                </c:ext>
              </c:extLst>
            </c:dLbl>
            <c:dLbl>
              <c:idx val="14"/>
              <c:layout>
                <c:manualLayout>
                  <c:x val="-5.2217916604492286E-2"/>
                  <c:y val="-8.2614568673324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109-4662-84EE-43CDBFCB8C4B}"/>
                </c:ext>
              </c:extLst>
            </c:dLbl>
            <c:dLbl>
              <c:idx val="30"/>
              <c:layout>
                <c:manualLayout>
                  <c:x val="-6.5095357009591062E-3"/>
                  <c:y val="3.4598927596703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rgbClr val="FFC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109-4662-84EE-43CDBFCB8C4B}"/>
                </c:ext>
              </c:extLst>
            </c:dLbl>
            <c:dLbl>
              <c:idx val="60"/>
              <c:layout>
                <c:manualLayout>
                  <c:x val="-1.5912014563172199E-16"/>
                  <c:y val="5.6573333108122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109-4662-84EE-43CDBFCB8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FFC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★1人口成長!$AJ$53:$AJ$113</c:f>
              <c:strCache>
                <c:ptCount val="61"/>
                <c:pt idx="0">
                  <c:v>2010</c:v>
                </c:pt>
                <c:pt idx="14">
                  <c:v>'24</c:v>
                </c:pt>
                <c:pt idx="20">
                  <c:v>'30</c:v>
                </c:pt>
                <c:pt idx="30">
                  <c:v>'40</c:v>
                </c:pt>
                <c:pt idx="40">
                  <c:v>'50</c:v>
                </c:pt>
                <c:pt idx="50">
                  <c:v>'60</c:v>
                </c:pt>
                <c:pt idx="60">
                  <c:v>'70年</c:v>
                </c:pt>
              </c:strCache>
            </c:strRef>
          </c:cat>
          <c:val>
            <c:numRef>
              <c:f>★4三階段結構!$H$43:$H$103</c:f>
              <c:numCache>
                <c:formatCode>0_ </c:formatCode>
                <c:ptCount val="61"/>
                <c:pt idx="0">
                  <c:v>2487893</c:v>
                </c:pt>
                <c:pt idx="1">
                  <c:v>2528249</c:v>
                </c:pt>
                <c:pt idx="2">
                  <c:v>2600152</c:v>
                </c:pt>
                <c:pt idx="3">
                  <c:v>2694406</c:v>
                </c:pt>
                <c:pt idx="4">
                  <c:v>2808690</c:v>
                </c:pt>
                <c:pt idx="5">
                  <c:v>2938579</c:v>
                </c:pt>
                <c:pt idx="6">
                  <c:v>3106105</c:v>
                </c:pt>
                <c:pt idx="7">
                  <c:v>3268013</c:v>
                </c:pt>
                <c:pt idx="8">
                  <c:v>3433517</c:v>
                </c:pt>
                <c:pt idx="9">
                  <c:v>3607127</c:v>
                </c:pt>
                <c:pt idx="10">
                  <c:v>3787315</c:v>
                </c:pt>
                <c:pt idx="11">
                  <c:v>3939033</c:v>
                </c:pt>
                <c:pt idx="12">
                  <c:v>4085793</c:v>
                </c:pt>
                <c:pt idx="13">
                  <c:v>4296985</c:v>
                </c:pt>
                <c:pt idx="14">
                  <c:v>4489932</c:v>
                </c:pt>
                <c:pt idx="15">
                  <c:v>4673503</c:v>
                </c:pt>
                <c:pt idx="16">
                  <c:v>4857771</c:v>
                </c:pt>
                <c:pt idx="17">
                  <c:v>5041800</c:v>
                </c:pt>
                <c:pt idx="18">
                  <c:v>5225570</c:v>
                </c:pt>
                <c:pt idx="19">
                  <c:v>5396733</c:v>
                </c:pt>
                <c:pt idx="20">
                  <c:v>5556403</c:v>
                </c:pt>
                <c:pt idx="21">
                  <c:v>5713767</c:v>
                </c:pt>
                <c:pt idx="22">
                  <c:v>5842107</c:v>
                </c:pt>
                <c:pt idx="23">
                  <c:v>5981075</c:v>
                </c:pt>
                <c:pt idx="24">
                  <c:v>6114752</c:v>
                </c:pt>
                <c:pt idx="25">
                  <c:v>6241366</c:v>
                </c:pt>
                <c:pt idx="26">
                  <c:v>6353092</c:v>
                </c:pt>
                <c:pt idx="27">
                  <c:v>6449659</c:v>
                </c:pt>
                <c:pt idx="28">
                  <c:v>6540657</c:v>
                </c:pt>
                <c:pt idx="29">
                  <c:v>6626887</c:v>
                </c:pt>
                <c:pt idx="30">
                  <c:v>6712724</c:v>
                </c:pt>
                <c:pt idx="31">
                  <c:v>6843581</c:v>
                </c:pt>
                <c:pt idx="32">
                  <c:v>6938748</c:v>
                </c:pt>
                <c:pt idx="33">
                  <c:v>7046145</c:v>
                </c:pt>
                <c:pt idx="34">
                  <c:v>7158565</c:v>
                </c:pt>
                <c:pt idx="35">
                  <c:v>7257572</c:v>
                </c:pt>
                <c:pt idx="36">
                  <c:v>7356458</c:v>
                </c:pt>
                <c:pt idx="37">
                  <c:v>7441859</c:v>
                </c:pt>
                <c:pt idx="38">
                  <c:v>7503105</c:v>
                </c:pt>
                <c:pt idx="39">
                  <c:v>7549508</c:v>
                </c:pt>
                <c:pt idx="40">
                  <c:v>7568457</c:v>
                </c:pt>
                <c:pt idx="41">
                  <c:v>7550161</c:v>
                </c:pt>
                <c:pt idx="42">
                  <c:v>7535804</c:v>
                </c:pt>
                <c:pt idx="43">
                  <c:v>7548167</c:v>
                </c:pt>
                <c:pt idx="44">
                  <c:v>7532045</c:v>
                </c:pt>
                <c:pt idx="45">
                  <c:v>7536892</c:v>
                </c:pt>
                <c:pt idx="46">
                  <c:v>7526555</c:v>
                </c:pt>
                <c:pt idx="47">
                  <c:v>7517631</c:v>
                </c:pt>
                <c:pt idx="48">
                  <c:v>7514537</c:v>
                </c:pt>
                <c:pt idx="49">
                  <c:v>7507817</c:v>
                </c:pt>
                <c:pt idx="50">
                  <c:v>7503217</c:v>
                </c:pt>
                <c:pt idx="51">
                  <c:v>7497044</c:v>
                </c:pt>
                <c:pt idx="52">
                  <c:v>7492165</c:v>
                </c:pt>
                <c:pt idx="53">
                  <c:v>7437392</c:v>
                </c:pt>
                <c:pt idx="54">
                  <c:v>7397168</c:v>
                </c:pt>
                <c:pt idx="55">
                  <c:v>7378719</c:v>
                </c:pt>
                <c:pt idx="56">
                  <c:v>7316645</c:v>
                </c:pt>
                <c:pt idx="57">
                  <c:v>7245906</c:v>
                </c:pt>
                <c:pt idx="58">
                  <c:v>7159603</c:v>
                </c:pt>
                <c:pt idx="59">
                  <c:v>7066977</c:v>
                </c:pt>
                <c:pt idx="60">
                  <c:v>6966480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3-4109-4662-84EE-43CDBFCB8C4B}"/>
            </c:ext>
          </c:extLst>
        </c:ser>
        <c:ser>
          <c:idx val="0"/>
          <c:order val="3"/>
          <c:tx>
            <c:v>0-14歲實</c:v>
          </c:tx>
          <c:spPr>
            <a:ln w="38100">
              <a:solidFill>
                <a:srgbClr val="6BCBC5"/>
              </a:solidFill>
            </a:ln>
          </c:spPr>
          <c:marker>
            <c:symbol val="none"/>
          </c:marker>
          <c:cat>
            <c:strRef>
              <c:f>★1人口成長!$AJ$53:$AJ$113</c:f>
              <c:strCache>
                <c:ptCount val="61"/>
                <c:pt idx="0">
                  <c:v>2010</c:v>
                </c:pt>
                <c:pt idx="14">
                  <c:v>'24</c:v>
                </c:pt>
                <c:pt idx="20">
                  <c:v>'30</c:v>
                </c:pt>
                <c:pt idx="30">
                  <c:v>'40</c:v>
                </c:pt>
                <c:pt idx="40">
                  <c:v>'50</c:v>
                </c:pt>
                <c:pt idx="50">
                  <c:v>'60</c:v>
                </c:pt>
                <c:pt idx="60">
                  <c:v>'70年</c:v>
                </c:pt>
              </c:strCache>
            </c:strRef>
          </c:cat>
          <c:val>
            <c:numRef>
              <c:f>★4三階段結構!$C$43:$C$103</c:f>
              <c:numCache>
                <c:formatCode>0_ </c:formatCode>
                <c:ptCount val="61"/>
                <c:pt idx="0">
                  <c:v>3624311</c:v>
                </c:pt>
                <c:pt idx="1">
                  <c:v>3501790</c:v>
                </c:pt>
                <c:pt idx="2">
                  <c:v>3411677</c:v>
                </c:pt>
                <c:pt idx="3">
                  <c:v>3346601</c:v>
                </c:pt>
                <c:pt idx="4">
                  <c:v>3277300</c:v>
                </c:pt>
                <c:pt idx="5">
                  <c:v>3187780</c:v>
                </c:pt>
                <c:pt idx="6">
                  <c:v>3141881</c:v>
                </c:pt>
                <c:pt idx="7">
                  <c:v>3091873</c:v>
                </c:pt>
                <c:pt idx="8">
                  <c:v>3048227</c:v>
                </c:pt>
                <c:pt idx="9">
                  <c:v>3010351</c:v>
                </c:pt>
                <c:pt idx="10">
                  <c:v>2963396</c:v>
                </c:pt>
                <c:pt idx="11">
                  <c:v>2889908</c:v>
                </c:pt>
                <c:pt idx="12">
                  <c:v>2819169</c:v>
                </c:pt>
                <c:pt idx="13">
                  <c:v>2793413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4109-4662-84EE-43CDBFCB8C4B}"/>
            </c:ext>
          </c:extLst>
        </c:ser>
        <c:ser>
          <c:idx val="1"/>
          <c:order val="4"/>
          <c:tx>
            <c:v>15-64歲實</c:v>
          </c:tx>
          <c:spPr>
            <a:ln w="38100">
              <a:solidFill>
                <a:srgbClr val="6481D2"/>
              </a:solidFill>
            </a:ln>
          </c:spPr>
          <c:marker>
            <c:symbol val="none"/>
          </c:marker>
          <c:cat>
            <c:strRef>
              <c:f>★1人口成長!$AJ$53:$AJ$113</c:f>
              <c:strCache>
                <c:ptCount val="61"/>
                <c:pt idx="0">
                  <c:v>2010</c:v>
                </c:pt>
                <c:pt idx="14">
                  <c:v>'24</c:v>
                </c:pt>
                <c:pt idx="20">
                  <c:v>'30</c:v>
                </c:pt>
                <c:pt idx="30">
                  <c:v>'40</c:v>
                </c:pt>
                <c:pt idx="40">
                  <c:v>'50</c:v>
                </c:pt>
                <c:pt idx="50">
                  <c:v>'60</c:v>
                </c:pt>
                <c:pt idx="60">
                  <c:v>'70年</c:v>
                </c:pt>
              </c:strCache>
            </c:strRef>
          </c:cat>
          <c:val>
            <c:numRef>
              <c:f>★4三階段結構!$D$43:$D$103</c:f>
              <c:numCache>
                <c:formatCode>0_ </c:formatCode>
                <c:ptCount val="61"/>
                <c:pt idx="0">
                  <c:v>17049919</c:v>
                </c:pt>
                <c:pt idx="1">
                  <c:v>17194873</c:v>
                </c:pt>
                <c:pt idx="2">
                  <c:v>17303993</c:v>
                </c:pt>
                <c:pt idx="3">
                  <c:v>17332510</c:v>
                </c:pt>
                <c:pt idx="4">
                  <c:v>17347763</c:v>
                </c:pt>
                <c:pt idx="5">
                  <c:v>17365715</c:v>
                </c:pt>
                <c:pt idx="6">
                  <c:v>17291830</c:v>
                </c:pt>
                <c:pt idx="7">
                  <c:v>17211341</c:v>
                </c:pt>
                <c:pt idx="8">
                  <c:v>17107188</c:v>
                </c:pt>
                <c:pt idx="9">
                  <c:v>16985643</c:v>
                </c:pt>
                <c:pt idx="10">
                  <c:v>16810525</c:v>
                </c:pt>
                <c:pt idx="11">
                  <c:v>16546373</c:v>
                </c:pt>
                <c:pt idx="12">
                  <c:v>16359678</c:v>
                </c:pt>
                <c:pt idx="13">
                  <c:v>16330044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4109-4662-84EE-43CDBFCB8C4B}"/>
            </c:ext>
          </c:extLst>
        </c:ser>
        <c:ser>
          <c:idx val="2"/>
          <c:order val="5"/>
          <c:tx>
            <c:v>65+歲實</c:v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★1人口成長!$AJ$53:$AJ$113</c:f>
              <c:strCache>
                <c:ptCount val="61"/>
                <c:pt idx="0">
                  <c:v>2010</c:v>
                </c:pt>
                <c:pt idx="14">
                  <c:v>'24</c:v>
                </c:pt>
                <c:pt idx="20">
                  <c:v>'30</c:v>
                </c:pt>
                <c:pt idx="30">
                  <c:v>'40</c:v>
                </c:pt>
                <c:pt idx="40">
                  <c:v>'50</c:v>
                </c:pt>
                <c:pt idx="50">
                  <c:v>'60</c:v>
                </c:pt>
                <c:pt idx="60">
                  <c:v>'70年</c:v>
                </c:pt>
              </c:strCache>
            </c:strRef>
          </c:cat>
          <c:val>
            <c:numRef>
              <c:f>★4三階段結構!$E$43:$E$103</c:f>
              <c:numCache>
                <c:formatCode>0_ </c:formatCode>
                <c:ptCount val="61"/>
                <c:pt idx="0">
                  <c:v>2487893</c:v>
                </c:pt>
                <c:pt idx="1">
                  <c:v>2528249</c:v>
                </c:pt>
                <c:pt idx="2">
                  <c:v>2600152</c:v>
                </c:pt>
                <c:pt idx="3">
                  <c:v>2694406</c:v>
                </c:pt>
                <c:pt idx="4">
                  <c:v>2808690</c:v>
                </c:pt>
                <c:pt idx="5">
                  <c:v>2938579</c:v>
                </c:pt>
                <c:pt idx="6">
                  <c:v>3106105</c:v>
                </c:pt>
                <c:pt idx="7">
                  <c:v>3268013</c:v>
                </c:pt>
                <c:pt idx="8">
                  <c:v>3433517</c:v>
                </c:pt>
                <c:pt idx="9">
                  <c:v>3607127</c:v>
                </c:pt>
                <c:pt idx="10">
                  <c:v>3787315</c:v>
                </c:pt>
                <c:pt idx="11">
                  <c:v>3939033</c:v>
                </c:pt>
                <c:pt idx="12">
                  <c:v>4085793</c:v>
                </c:pt>
                <c:pt idx="13">
                  <c:v>4296985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4109-4662-84EE-43CDBFCB8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4105728"/>
        <c:axId val="434193920"/>
      </c:lineChart>
      <c:catAx>
        <c:axId val="43410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lnSpc>
                <a:spcPct val="80000"/>
              </a:lnSpc>
              <a:defRPr sz="140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pPr>
            <a:endParaRPr lang="zh-TW"/>
          </a:p>
        </c:txPr>
        <c:crossAx val="434193920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434193920"/>
        <c:scaling>
          <c:orientation val="minMax"/>
          <c:max val="18000000"/>
          <c:min val="0"/>
        </c:scaling>
        <c:delete val="0"/>
        <c:axPos val="l"/>
        <c:numFmt formatCode="#,##0_ " sourceLinked="0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pPr>
            <a:endParaRPr lang="zh-TW"/>
          </a:p>
        </c:txPr>
        <c:crossAx val="434105728"/>
        <c:crosses val="autoZero"/>
        <c:crossBetween val="midCat"/>
        <c:majorUnit val="4000000"/>
        <c:dispUnits>
          <c:builtInUnit val="tenThousands"/>
        </c:dispUnits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新細明體"/>
        </a:defRPr>
      </a:pPr>
      <a:endParaRPr lang="zh-TW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2279564850897"/>
          <c:y val="0.21728516904510911"/>
          <c:w val="0.81801191125677097"/>
          <c:h val="0.76913180457591679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A8E0DC"/>
            </a:solidFill>
            <a:ln w="19050">
              <a:solidFill>
                <a:sysClr val="window" lastClr="FFFFFF"/>
              </a:solidFill>
              <a:prstDash val="solid"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A8E0DC"/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F3-40A2-B248-E0FBDF149994}"/>
              </c:ext>
            </c:extLst>
          </c:dPt>
          <c:dPt>
            <c:idx val="5"/>
            <c:invertIfNegative val="0"/>
            <c:bubble3D val="0"/>
            <c:spPr>
              <a:solidFill>
                <a:srgbClr val="A8E0DC"/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F3-40A2-B248-E0FBDF149994}"/>
              </c:ext>
            </c:extLst>
          </c:dPt>
          <c:dPt>
            <c:idx val="6"/>
            <c:invertIfNegative val="0"/>
            <c:bubble3D val="0"/>
            <c:spPr>
              <a:solidFill>
                <a:srgbClr val="A8E0DC"/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F3-40A2-B248-E0FBDF149994}"/>
              </c:ext>
            </c:extLst>
          </c:dPt>
          <c:dPt>
            <c:idx val="7"/>
            <c:invertIfNegative val="0"/>
            <c:bubble3D val="0"/>
            <c:spPr>
              <a:solidFill>
                <a:srgbClr val="A8E0DC"/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F3-40A2-B248-E0FBDF149994}"/>
              </c:ext>
            </c:extLst>
          </c:dPt>
          <c:dPt>
            <c:idx val="8"/>
            <c:invertIfNegative val="0"/>
            <c:bubble3D val="0"/>
            <c:spPr>
              <a:solidFill>
                <a:srgbClr val="A8E0DC"/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F3-40A2-B248-E0FBDF149994}"/>
              </c:ext>
            </c:extLst>
          </c:dPt>
          <c:dPt>
            <c:idx val="9"/>
            <c:invertIfNegative val="0"/>
            <c:bubble3D val="0"/>
            <c:spPr>
              <a:solidFill>
                <a:srgbClr val="A8E0DC"/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F3-40A2-B248-E0FBDF1499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★4三階段結構!$AC$7:$AC$12</c:f>
              <c:numCache>
                <c:formatCode>General</c:formatCode>
                <c:ptCount val="6"/>
                <c:pt idx="0">
                  <c:v>2024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★4三階段結構!$AG$7:$AG$12</c:f>
              <c:numCache>
                <c:formatCode>0.0</c:formatCode>
                <c:ptCount val="6"/>
                <c:pt idx="0">
                  <c:v>11.713982110058655</c:v>
                </c:pt>
                <c:pt idx="1">
                  <c:v>9.9857817220716711</c:v>
                </c:pt>
                <c:pt idx="2">
                  <c:v>8.0835323682101059</c:v>
                </c:pt>
                <c:pt idx="3">
                  <c:v>7.7552221471565641</c:v>
                </c:pt>
                <c:pt idx="4">
                  <c:v>7.3900832383967119</c:v>
                </c:pt>
                <c:pt idx="5">
                  <c:v>6.8576981270692698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3F3-40A2-B248-E0FBDF149994}"/>
            </c:ext>
          </c:extLst>
        </c:ser>
        <c:ser>
          <c:idx val="1"/>
          <c:order val="1"/>
          <c:spPr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ysClr val="window" lastClr="FFFFFF"/>
              </a:solidFill>
              <a:prstDash val="solid"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E-93F3-40A2-B248-E0FBDF14999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0-93F3-40A2-B248-E0FBDF14999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2-93F3-40A2-B248-E0FBDF14999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4-93F3-40A2-B248-E0FBDF14999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6-93F3-40A2-B248-E0FBDF14999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8-93F3-40A2-B248-E0FBDF1499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★4三階段結構!$AC$7:$AC$12</c:f>
              <c:numCache>
                <c:formatCode>General</c:formatCode>
                <c:ptCount val="6"/>
                <c:pt idx="0">
                  <c:v>2024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★4三階段結構!$AH$7:$AH$12</c:f>
              <c:numCache>
                <c:formatCode>0.0</c:formatCode>
                <c:ptCount val="6"/>
                <c:pt idx="0">
                  <c:v>69.100445385496542</c:v>
                </c:pt>
                <c:pt idx="1">
                  <c:v>65.785530531186794</c:v>
                </c:pt>
                <c:pt idx="2">
                  <c:v>60.879445873217172</c:v>
                </c:pt>
                <c:pt idx="3">
                  <c:v>53.820033283526669</c:v>
                </c:pt>
                <c:pt idx="4">
                  <c:v>49.449296654098895</c:v>
                </c:pt>
                <c:pt idx="5">
                  <c:v>46.597441692314909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3F3-40A2-B248-E0FBDF149994}"/>
            </c:ext>
          </c:extLst>
        </c:ser>
        <c:ser>
          <c:idx val="2"/>
          <c:order val="2"/>
          <c:spPr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ysClr val="window" lastClr="FFFFFF"/>
              </a:solidFill>
              <a:prstDash val="solid"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B-93F3-40A2-B248-E0FBDF14999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D-93F3-40A2-B248-E0FBDF14999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F-93F3-40A2-B248-E0FBDF14999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1-93F3-40A2-B248-E0FBDF14999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3-93F3-40A2-B248-E0FBDF14999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5-93F3-40A2-B248-E0FBDF1499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★4三階段結構!$AC$7:$AC$12</c:f>
              <c:numCache>
                <c:formatCode>General</c:formatCode>
                <c:ptCount val="6"/>
                <c:pt idx="0">
                  <c:v>2024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  <c:pt idx="5">
                  <c:v>2070</c:v>
                </c:pt>
              </c:numCache>
            </c:numRef>
          </c:cat>
          <c:val>
            <c:numRef>
              <c:f>★4三階段結構!$AI$7:$AI$12</c:f>
              <c:numCache>
                <c:formatCode>0.0</c:formatCode>
                <c:ptCount val="6"/>
                <c:pt idx="0">
                  <c:v>19.185572504444799</c:v>
                </c:pt>
                <c:pt idx="1">
                  <c:v>24.228687746741542</c:v>
                </c:pt>
                <c:pt idx="2">
                  <c:v>31.037021758572713</c:v>
                </c:pt>
                <c:pt idx="3">
                  <c:v>38.424744569316758</c:v>
                </c:pt>
                <c:pt idx="4">
                  <c:v>43.1606201075044</c:v>
                </c:pt>
                <c:pt idx="5">
                  <c:v>46.544860180615828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93F3-40A2-B248-E0FBDF149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9822031"/>
        <c:axId val="1389815791"/>
      </c:barChart>
      <c:catAx>
        <c:axId val="13898220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pPr>
            <a:endParaRPr lang="zh-TW"/>
          </a:p>
        </c:txPr>
        <c:crossAx val="1389815791"/>
        <c:crosses val="autoZero"/>
        <c:auto val="1"/>
        <c:lblAlgn val="ctr"/>
        <c:lblOffset val="0"/>
        <c:noMultiLvlLbl val="0"/>
      </c:catAx>
      <c:valAx>
        <c:axId val="138981579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389822031"/>
        <c:crosses val="autoZero"/>
        <c:crossBetween val="between"/>
        <c:majorUnit val="0.2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0.36421</cdr:y>
    </cdr:from>
    <cdr:to>
      <cdr:x>0.06527</cdr:x>
      <cdr:y>0.70594</cdr:y>
    </cdr:to>
    <cdr:sp macro="" textlink="">
      <cdr:nvSpPr>
        <cdr:cNvPr id="6" name="文字方塊 5">
          <a:extLst xmlns:a="http://schemas.openxmlformats.org/drawingml/2006/main">
            <a:ext uri="{FF2B5EF4-FFF2-40B4-BE49-F238E27FC236}">
              <a16:creationId xmlns:a16="http://schemas.microsoft.com/office/drawing/2014/main" id="{9E0EC8BE-83D3-4E92-8252-B1727DB8974E}"/>
            </a:ext>
          </a:extLst>
        </cdr:cNvPr>
        <cdr:cNvSpPr txBox="1"/>
      </cdr:nvSpPr>
      <cdr:spPr>
        <a:xfrm xmlns:a="http://schemas.openxmlformats.org/drawingml/2006/main">
          <a:off x="0" y="1254987"/>
          <a:ext cx="381000" cy="1177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zh-TW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人口數</a:t>
          </a:r>
          <a:r>
            <a:rPr lang="en-US" altLang="zh-TW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萬人</a:t>
          </a:r>
          <a:r>
            <a:rPr lang="en-US" altLang="zh-TW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1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cdr:txBody>
    </cdr:sp>
  </cdr:relSizeAnchor>
  <cdr:relSizeAnchor xmlns:cdr="http://schemas.openxmlformats.org/drawingml/2006/chartDrawing">
    <cdr:from>
      <cdr:x>0.69792</cdr:x>
      <cdr:y>0.34583</cdr:y>
    </cdr:from>
    <cdr:to>
      <cdr:x>0.90347</cdr:x>
      <cdr:y>0.5</cdr:y>
    </cdr:to>
    <cdr:grpSp>
      <cdr:nvGrpSpPr>
        <cdr:cNvPr id="7" name="群組 6">
          <a:extLst xmlns:a="http://schemas.openxmlformats.org/drawingml/2006/main">
            <a:ext uri="{FF2B5EF4-FFF2-40B4-BE49-F238E27FC236}">
              <a16:creationId xmlns:a16="http://schemas.microsoft.com/office/drawing/2014/main" id="{012AFB0C-7039-47F4-A742-908C4A766357}"/>
            </a:ext>
          </a:extLst>
        </cdr:cNvPr>
        <cdr:cNvGrpSpPr/>
      </cdr:nvGrpSpPr>
      <cdr:grpSpPr>
        <a:xfrm xmlns:a="http://schemas.openxmlformats.org/drawingml/2006/main">
          <a:off x="4084892" y="1269415"/>
          <a:ext cx="1203075" cy="565902"/>
          <a:chOff x="2734093" y="603250"/>
          <a:chExt cx="1199815" cy="531234"/>
        </a:xfrm>
      </cdr:grpSpPr>
      <cdr:sp macro="" textlink="">
        <cdr:nvSpPr>
          <cdr:cNvPr id="3" name="文字方塊 1"/>
          <cdr:cNvSpPr txBox="1"/>
        </cdr:nvSpPr>
        <cdr:spPr>
          <a:xfrm xmlns:a="http://schemas.openxmlformats.org/drawingml/2006/main">
            <a:off x="3132407" y="872195"/>
            <a:ext cx="801501" cy="24622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rot="0" vertOverflow="overflow" horzOverflow="overflow" wrap="none" lIns="0" tIns="0" rIns="0" bIns="0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altLang="zh-TW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15-64</a:t>
            </a:r>
            <a:r>
              <a:rPr lang="zh-TW" altLang="en-US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歲</a:t>
            </a:r>
          </a:p>
        </cdr:txBody>
      </cdr:sp>
      <cdr:pic>
        <cdr:nvPicPr>
          <cdr:cNvPr id="12" name="圖形 11" descr="男人 以實心填滿">
            <a:extLst xmlns:a="http://schemas.openxmlformats.org/drawingml/2006/main">
              <a:ext uri="{FF2B5EF4-FFF2-40B4-BE49-F238E27FC236}">
                <a16:creationId xmlns:a16="http://schemas.microsoft.com/office/drawing/2014/main" id="{AF3723A2-BAE7-4ED7-B39F-C1FF95F05816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734093" y="603250"/>
            <a:ext cx="531234" cy="531234"/>
          </a:xfrm>
          <a:prstGeom xmlns:a="http://schemas.openxmlformats.org/drawingml/2006/main" prst="rect">
            <a:avLst/>
          </a:prstGeom>
        </cdr:spPr>
      </cdr:pic>
    </cdr:grpSp>
  </cdr:relSizeAnchor>
  <cdr:relSizeAnchor xmlns:cdr="http://schemas.openxmlformats.org/drawingml/2006/chartDrawing">
    <cdr:from>
      <cdr:x>0.43632</cdr:x>
      <cdr:y>0.48532</cdr:y>
    </cdr:from>
    <cdr:to>
      <cdr:x>0.66444</cdr:x>
      <cdr:y>0.63951</cdr:y>
    </cdr:to>
    <cdr:grpSp>
      <cdr:nvGrpSpPr>
        <cdr:cNvPr id="8" name="群組 7">
          <a:extLst xmlns:a="http://schemas.openxmlformats.org/drawingml/2006/main">
            <a:ext uri="{FF2B5EF4-FFF2-40B4-BE49-F238E27FC236}">
              <a16:creationId xmlns:a16="http://schemas.microsoft.com/office/drawing/2014/main" id="{D9E3DF03-F48D-4171-B4DD-673C16230C6C}"/>
            </a:ext>
          </a:extLst>
        </cdr:cNvPr>
        <cdr:cNvGrpSpPr/>
      </cdr:nvGrpSpPr>
      <cdr:grpSpPr>
        <a:xfrm xmlns:a="http://schemas.openxmlformats.org/drawingml/2006/main">
          <a:off x="2553760" y="1781432"/>
          <a:ext cx="1335175" cy="565975"/>
          <a:chOff x="1505368" y="1457251"/>
          <a:chExt cx="1331588" cy="531234"/>
        </a:xfrm>
      </cdr:grpSpPr>
      <cdr:sp macro="" textlink="">
        <cdr:nvSpPr>
          <cdr:cNvPr id="2" name="文字方塊 1"/>
          <cdr:cNvSpPr txBox="1"/>
        </cdr:nvSpPr>
        <cdr:spPr>
          <a:xfrm xmlns:a="http://schemas.openxmlformats.org/drawingml/2006/main">
            <a:off x="1968128" y="1634209"/>
            <a:ext cx="868828" cy="24622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overflow" horzOverflow="overflow" wrap="none" lIns="0" tIns="0" rIns="0" bIns="0" rtlCol="0">
            <a:spAutoFit/>
          </a:bodyPr>
          <a:lstStyle xmlns:a="http://schemas.openxmlformats.org/drawingml/2006/main"/>
          <a:p xmlns:a="http://schemas.openxmlformats.org/drawingml/2006/main">
            <a:pPr algn="ctr"/>
            <a:r>
              <a:rPr lang="en-US" altLang="zh-TW" sz="1600" b="1" baseline="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65</a:t>
            </a:r>
            <a:r>
              <a:rPr lang="zh-TW" altLang="en-US" sz="1600" b="1" baseline="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歲以上</a:t>
            </a:r>
            <a:endParaRPr lang="en-US" altLang="zh-TW" sz="1600" b="1" baseline="0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cdr:txBody>
      </cdr:sp>
      <cdr:pic>
        <cdr:nvPicPr>
          <cdr:cNvPr id="13" name="圖形 12" descr="手持拐杖的男人 以實心填滿">
            <a:extLst xmlns:a="http://schemas.openxmlformats.org/drawingml/2006/main">
              <a:ext uri="{FF2B5EF4-FFF2-40B4-BE49-F238E27FC236}">
                <a16:creationId xmlns:a16="http://schemas.microsoft.com/office/drawing/2014/main" id="{5EF3DC11-EE68-4C4E-8FD3-BCC0455108D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505368" y="1457251"/>
            <a:ext cx="531234" cy="531234"/>
          </a:xfrm>
          <a:prstGeom xmlns:a="http://schemas.openxmlformats.org/drawingml/2006/main" prst="rect">
            <a:avLst/>
          </a:prstGeom>
        </cdr:spPr>
      </cdr:pic>
    </cdr:grpSp>
  </cdr:relSizeAnchor>
  <cdr:relSizeAnchor xmlns:cdr="http://schemas.openxmlformats.org/drawingml/2006/chartDrawing">
    <cdr:from>
      <cdr:x>0.67588</cdr:x>
      <cdr:y>0.67723</cdr:y>
    </cdr:from>
    <cdr:to>
      <cdr:x>0.87193</cdr:x>
      <cdr:y>0.83778</cdr:y>
    </cdr:to>
    <cdr:grpSp>
      <cdr:nvGrpSpPr>
        <cdr:cNvPr id="15" name="群組 14">
          <a:extLst xmlns:a="http://schemas.openxmlformats.org/drawingml/2006/main">
            <a:ext uri="{FF2B5EF4-FFF2-40B4-BE49-F238E27FC236}">
              <a16:creationId xmlns:a16="http://schemas.microsoft.com/office/drawing/2014/main" id="{660DD6AA-DDF8-49C3-902D-5BFBE4235261}"/>
            </a:ext>
          </a:extLst>
        </cdr:cNvPr>
        <cdr:cNvGrpSpPr/>
      </cdr:nvGrpSpPr>
      <cdr:grpSpPr>
        <a:xfrm xmlns:a="http://schemas.openxmlformats.org/drawingml/2006/main">
          <a:off x="3955893" y="2485863"/>
          <a:ext cx="1147471" cy="589321"/>
          <a:chOff x="2807326" y="2072908"/>
          <a:chExt cx="1144369" cy="553220"/>
        </a:xfrm>
      </cdr:grpSpPr>
      <cdr:sp macro="" textlink="">
        <cdr:nvSpPr>
          <cdr:cNvPr id="4" name="文字方塊 1"/>
          <cdr:cNvSpPr txBox="1"/>
        </cdr:nvSpPr>
        <cdr:spPr>
          <a:xfrm xmlns:a="http://schemas.openxmlformats.org/drawingml/2006/main">
            <a:off x="3156663" y="2386150"/>
            <a:ext cx="795032" cy="23997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rot="0" vertOverflow="overflow" horzOverflow="overflow" wrap="none" lIns="0" tIns="0" rIns="0" bIns="0" rtlCol="0" anchor="ctr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altLang="zh-TW" sz="1600" b="1" baseline="0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0-14</a:t>
            </a:r>
            <a:r>
              <a:rPr lang="zh-TW" altLang="en-US" sz="1600" b="1" baseline="0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歲</a:t>
            </a:r>
            <a:endParaRPr lang="en-US" altLang="zh-TW" sz="1600" b="1" baseline="0" dirty="0">
              <a:solidFill>
                <a:srgbClr val="6BCBC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endParaRPr>
          </a:p>
        </cdr:txBody>
      </cdr:sp>
      <cdr:pic>
        <cdr:nvPicPr>
          <cdr:cNvPr id="14" name="圖形 10" descr="拿氣球的小孩 以實心填滿">
            <a:extLst xmlns:a="http://schemas.openxmlformats.org/drawingml/2006/main">
              <a:ext uri="{FF2B5EF4-FFF2-40B4-BE49-F238E27FC236}">
                <a16:creationId xmlns:a16="http://schemas.microsoft.com/office/drawing/2014/main" id="{ABB3C537-3887-4334-9667-7DC1855F4528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807326" y="2072908"/>
            <a:ext cx="531234" cy="531234"/>
          </a:xfrm>
          <a:prstGeom xmlns:a="http://schemas.openxmlformats.org/drawingml/2006/main" prst="rect">
            <a:avLst/>
          </a:prstGeom>
        </cdr:spPr>
      </cdr:pic>
    </cdr:grpSp>
  </cdr:relSizeAnchor>
  <cdr:relSizeAnchor xmlns:cdr="http://schemas.openxmlformats.org/drawingml/2006/chartDrawing">
    <cdr:from>
      <cdr:x>0.41285</cdr:x>
      <cdr:y>0.1889</cdr:y>
    </cdr:from>
    <cdr:to>
      <cdr:x>0.52913</cdr:x>
      <cdr:y>0.24441</cdr:y>
    </cdr:to>
    <cdr:sp macro="" textlink="">
      <cdr:nvSpPr>
        <cdr:cNvPr id="5" name="文字方塊 4">
          <a:extLst xmlns:a="http://schemas.openxmlformats.org/drawingml/2006/main">
            <a:ext uri="{FF2B5EF4-FFF2-40B4-BE49-F238E27FC236}">
              <a16:creationId xmlns:a16="http://schemas.microsoft.com/office/drawing/2014/main" id="{822D1333-8CC6-423E-A52A-1DC01E7C164B}"/>
            </a:ext>
          </a:extLst>
        </cdr:cNvPr>
        <cdr:cNvSpPr txBox="1"/>
      </cdr:nvSpPr>
      <cdr:spPr>
        <a:xfrm xmlns:a="http://schemas.openxmlformats.org/drawingml/2006/main">
          <a:off x="2409812" y="667895"/>
          <a:ext cx="678778" cy="196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altLang="zh-TW" sz="1200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(2024</a:t>
          </a:r>
          <a:r>
            <a:rPr lang="zh-TW" altLang="en-US" sz="1200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年</a:t>
          </a:r>
          <a:r>
            <a:rPr lang="en-US" altLang="zh-TW" sz="1200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1200" dirty="0">
            <a:solidFill>
              <a:srgbClr val="6481D2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cdr:txBody>
    </cdr:sp>
  </cdr:relSizeAnchor>
  <cdr:relSizeAnchor xmlns:cdr="http://schemas.openxmlformats.org/drawingml/2006/chartDrawing">
    <cdr:from>
      <cdr:x>0.15117</cdr:x>
      <cdr:y>0.4459</cdr:y>
    </cdr:from>
    <cdr:to>
      <cdr:x>0.37338</cdr:x>
      <cdr:y>0.61007</cdr:y>
    </cdr:to>
    <cdr:sp macro="" textlink="">
      <cdr:nvSpPr>
        <cdr:cNvPr id="9" name="文字方塊 8">
          <a:extLst xmlns:a="http://schemas.openxmlformats.org/drawingml/2006/main">
            <a:ext uri="{FF2B5EF4-FFF2-40B4-BE49-F238E27FC236}">
              <a16:creationId xmlns:a16="http://schemas.microsoft.com/office/drawing/2014/main" id="{99E789A7-DC48-438A-8024-26987E92F75D}"/>
            </a:ext>
          </a:extLst>
        </cdr:cNvPr>
        <cdr:cNvSpPr txBox="1"/>
      </cdr:nvSpPr>
      <cdr:spPr>
        <a:xfrm xmlns:a="http://schemas.openxmlformats.org/drawingml/2006/main">
          <a:off x="885445" y="1587501"/>
          <a:ext cx="1301547" cy="584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altLang="zh-TW" sz="1100" b="1" dirty="0">
              <a:solidFill>
                <a:srgbClr val="FF614C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2017</a:t>
          </a:r>
          <a:r>
            <a:rPr lang="zh-TW" altLang="en-US" sz="1100" b="1" dirty="0">
              <a:solidFill>
                <a:srgbClr val="FF614C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年</a:t>
          </a:r>
          <a:endParaRPr lang="en-US" altLang="zh-TW" sz="1100" b="1" dirty="0">
            <a:solidFill>
              <a:srgbClr val="FF614C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  <a:p xmlns:a="http://schemas.openxmlformats.org/drawingml/2006/main">
          <a:pPr algn="ctr"/>
          <a:r>
            <a:rPr lang="zh-TW" altLang="en-US" sz="1100" b="1" dirty="0">
              <a:solidFill>
                <a:srgbClr val="FF614C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老年人口</a:t>
          </a:r>
          <a:r>
            <a:rPr lang="en-US" altLang="zh-TW" sz="1100" b="1" dirty="0">
              <a:solidFill>
                <a:srgbClr val="FF614C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&gt;</a:t>
          </a:r>
          <a:r>
            <a:rPr lang="zh-TW" altLang="en-US" sz="1100" b="1" dirty="0">
              <a:solidFill>
                <a:srgbClr val="FF614C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幼年人口</a:t>
          </a:r>
        </a:p>
      </cdr:txBody>
    </cdr:sp>
  </cdr:relSizeAnchor>
  <cdr:relSizeAnchor xmlns:cdr="http://schemas.openxmlformats.org/drawingml/2006/chartDrawing">
    <cdr:from>
      <cdr:x>0.23044</cdr:x>
      <cdr:y>0.61678</cdr:y>
    </cdr:from>
    <cdr:to>
      <cdr:x>0.2521</cdr:x>
      <cdr:y>0.77015</cdr:y>
    </cdr:to>
    <cdr:cxnSp macro="">
      <cdr:nvCxnSpPr>
        <cdr:cNvPr id="11" name="直線單箭頭接點 10">
          <a:extLst xmlns:a="http://schemas.openxmlformats.org/drawingml/2006/main">
            <a:ext uri="{FF2B5EF4-FFF2-40B4-BE49-F238E27FC236}">
              <a16:creationId xmlns:a16="http://schemas.microsoft.com/office/drawing/2014/main" id="{01568510-D17A-4CF6-B5F0-7131A6FEF084}"/>
            </a:ext>
          </a:extLst>
        </cdr:cNvPr>
        <cdr:cNvCxnSpPr/>
      </cdr:nvCxnSpPr>
      <cdr:spPr>
        <a:xfrm xmlns:a="http://schemas.openxmlformats.org/drawingml/2006/main" flipH="1">
          <a:off x="1345073" y="2180751"/>
          <a:ext cx="126475" cy="54226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614C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0.01597</cdr:x>
      <cdr:y>0.26699</cdr:y>
    </cdr:from>
    <cdr:to>
      <cdr:x>0.06982</cdr:x>
      <cdr:y>0.83285</cdr:y>
    </cdr:to>
    <cdr:sp macro="" textlink="">
      <cdr:nvSpPr>
        <cdr:cNvPr id="9" name="文字方塊 1">
          <a:extLst xmlns:a="http://schemas.openxmlformats.org/drawingml/2006/main">
            <a:ext uri="{FF2B5EF4-FFF2-40B4-BE49-F238E27FC236}">
              <a16:creationId xmlns:a16="http://schemas.microsoft.com/office/drawing/2014/main" id="{D5E4B8AE-E580-406F-96FC-D1505F8815D0}"/>
            </a:ext>
          </a:extLst>
        </cdr:cNvPr>
        <cdr:cNvSpPr txBox="1"/>
      </cdr:nvSpPr>
      <cdr:spPr>
        <a:xfrm xmlns:a="http://schemas.openxmlformats.org/drawingml/2006/main">
          <a:off x="81215" y="845670"/>
          <a:ext cx="273806" cy="17923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zh-TW" altLang="en-US" sz="14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三階段人口占比</a:t>
          </a:r>
          <a:r>
            <a:rPr lang="en-US" altLang="zh-TW" sz="14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(%)</a:t>
          </a:r>
          <a:endParaRPr lang="zh-TW" altLang="en-US" sz="1400" b="0" dirty="0">
            <a:latin typeface="Microsoft YaHei" panose="020B0503020204020204" pitchFamily="34" charset="-122"/>
            <a:ea typeface="Microsoft YaHei" panose="020B0503020204020204" pitchFamily="34" charset="-122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0.15836</cdr:x>
      <cdr:y>0</cdr:y>
    </cdr:from>
    <cdr:to>
      <cdr:x>0.24693</cdr:x>
      <cdr:y>0.14218</cdr:y>
    </cdr:to>
    <cdr:pic>
      <cdr:nvPicPr>
        <cdr:cNvPr id="10" name="圖形 10" descr="拿氣球的小孩 以實心填滿">
          <a:extLst xmlns:a="http://schemas.openxmlformats.org/drawingml/2006/main">
            <a:ext uri="{FF2B5EF4-FFF2-40B4-BE49-F238E27FC236}">
              <a16:creationId xmlns:a16="http://schemas.microsoft.com/office/drawing/2014/main" id="{9BCE8A72-ED5F-4CE7-AB5C-5B7D470D539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05195" y="0"/>
          <a:ext cx="450357" cy="4503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0.4712</cdr:x>
      <cdr:y>0</cdr:y>
    </cdr:from>
    <cdr:to>
      <cdr:x>0.55977</cdr:x>
      <cdr:y>0.14218</cdr:y>
    </cdr:to>
    <cdr:pic>
      <cdr:nvPicPr>
        <cdr:cNvPr id="11" name="圖形 3" descr="男人 以實心填滿">
          <a:extLst xmlns:a="http://schemas.openxmlformats.org/drawingml/2006/main">
            <a:ext uri="{FF2B5EF4-FFF2-40B4-BE49-F238E27FC236}">
              <a16:creationId xmlns:a16="http://schemas.microsoft.com/office/drawing/2014/main" id="{D5DACC26-40B1-4FC3-9073-163D4847D4C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95870" y="0"/>
          <a:ext cx="450357" cy="4503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0.88504</cdr:x>
      <cdr:y>0</cdr:y>
    </cdr:from>
    <cdr:to>
      <cdr:x>0.97362</cdr:x>
      <cdr:y>0.14218</cdr:y>
    </cdr:to>
    <cdr:pic>
      <cdr:nvPicPr>
        <cdr:cNvPr id="12" name="圖形 6" descr="手持拐杖的男人 以實心填滿">
          <a:extLst xmlns:a="http://schemas.openxmlformats.org/drawingml/2006/main">
            <a:ext uri="{FF2B5EF4-FFF2-40B4-BE49-F238E27FC236}">
              <a16:creationId xmlns:a16="http://schemas.microsoft.com/office/drawing/2014/main" id="{AAE8CD60-E578-4303-899E-A00C9A3AD29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6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500096" y="0"/>
          <a:ext cx="450357" cy="4503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0.45385</cdr:x>
      <cdr:y>0.14266</cdr:y>
    </cdr:from>
    <cdr:to>
      <cdr:x>0.59162</cdr:x>
      <cdr:y>0.21068</cdr:y>
    </cdr:to>
    <cdr:sp macro="" textlink="">
      <cdr:nvSpPr>
        <cdr:cNvPr id="13" name="文字方塊 1">
          <a:extLst xmlns:a="http://schemas.openxmlformats.org/drawingml/2006/main">
            <a:ext uri="{FF2B5EF4-FFF2-40B4-BE49-F238E27FC236}">
              <a16:creationId xmlns:a16="http://schemas.microsoft.com/office/drawing/2014/main" id="{AE0BDD2D-74A9-4F5C-BF1D-D24A77941BAD}"/>
            </a:ext>
          </a:extLst>
        </cdr:cNvPr>
        <cdr:cNvSpPr txBox="1"/>
      </cdr:nvSpPr>
      <cdr:spPr>
        <a:xfrm xmlns:a="http://schemas.openxmlformats.org/drawingml/2006/main">
          <a:off x="2307640" y="451852"/>
          <a:ext cx="700512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0" wrap="none" lIns="0" tIns="0" rIns="0" bIns="0" rtlCol="0">
          <a:spAutoFit/>
        </a:bodyPr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TW" sz="1400" b="1" baseline="0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rPr>
            <a:t>15-64</a:t>
          </a:r>
          <a:r>
            <a:rPr lang="zh-TW" altLang="en-US" sz="1400" b="1" baseline="0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rPr>
            <a:t>歲</a:t>
          </a:r>
        </a:p>
      </cdr:txBody>
    </cdr:sp>
  </cdr:relSizeAnchor>
  <cdr:relSizeAnchor xmlns:cdr="http://schemas.openxmlformats.org/drawingml/2006/chartDrawing">
    <cdr:from>
      <cdr:x>0.83745</cdr:x>
      <cdr:y>0.14266</cdr:y>
    </cdr:from>
    <cdr:to>
      <cdr:x>0.98689</cdr:x>
      <cdr:y>0.21068</cdr:y>
    </cdr:to>
    <cdr:sp macro="" textlink="">
      <cdr:nvSpPr>
        <cdr:cNvPr id="14" name="文字方塊 5">
          <a:extLst xmlns:a="http://schemas.openxmlformats.org/drawingml/2006/main">
            <a:ext uri="{FF2B5EF4-FFF2-40B4-BE49-F238E27FC236}">
              <a16:creationId xmlns:a16="http://schemas.microsoft.com/office/drawing/2014/main" id="{8C4CE6E9-CE53-48A7-AF1B-577561F8140B}"/>
            </a:ext>
          </a:extLst>
        </cdr:cNvPr>
        <cdr:cNvSpPr txBox="1"/>
      </cdr:nvSpPr>
      <cdr:spPr>
        <a:xfrm xmlns:a="http://schemas.openxmlformats.org/drawingml/2006/main">
          <a:off x="4258104" y="451852"/>
          <a:ext cx="759823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>
          <a:spAutoFit/>
        </a:bodyPr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TW" sz="1400" b="1" baseline="0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65</a:t>
          </a:r>
          <a:r>
            <a:rPr lang="zh-TW" altLang="en-US" sz="1400" b="1" baseline="0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歲以上</a:t>
          </a:r>
          <a:endParaRPr lang="en-US" altLang="zh-TW" sz="1400" b="1" baseline="0" dirty="0">
            <a:solidFill>
              <a:srgbClr val="FFC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cdr:txBody>
    </cdr:sp>
  </cdr:relSizeAnchor>
  <cdr:relSizeAnchor xmlns:cdr="http://schemas.openxmlformats.org/drawingml/2006/chartDrawing">
    <cdr:from>
      <cdr:x>0.1384</cdr:x>
      <cdr:y>0.14266</cdr:y>
    </cdr:from>
    <cdr:to>
      <cdr:x>0.29476</cdr:x>
      <cdr:y>0.21842</cdr:y>
    </cdr:to>
    <cdr:sp macro="" textlink="">
      <cdr:nvSpPr>
        <cdr:cNvPr id="15" name="文字方塊 1">
          <a:extLst xmlns:a="http://schemas.openxmlformats.org/drawingml/2006/main">
            <a:ext uri="{FF2B5EF4-FFF2-40B4-BE49-F238E27FC236}">
              <a16:creationId xmlns:a16="http://schemas.microsoft.com/office/drawing/2014/main" id="{CD69B481-C19D-4769-A2C5-E9FF4C99D4CE}"/>
            </a:ext>
          </a:extLst>
        </cdr:cNvPr>
        <cdr:cNvSpPr txBox="1"/>
      </cdr:nvSpPr>
      <cdr:spPr>
        <a:xfrm xmlns:a="http://schemas.openxmlformats.org/drawingml/2006/main">
          <a:off x="703720" y="451852"/>
          <a:ext cx="795032" cy="2399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rot="0" wrap="none" lIns="0" tIns="0" rIns="0" bIns="0" rtlCol="0" anchor="ctr">
          <a:noAutofit/>
        </a:bodyPr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TW" sz="1400" b="1" baseline="0" dirty="0">
              <a:solidFill>
                <a:srgbClr val="6BCBC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rPr>
            <a:t>0-14</a:t>
          </a:r>
          <a:r>
            <a:rPr lang="zh-TW" altLang="en-US" sz="1400" b="1" baseline="0" dirty="0">
              <a:solidFill>
                <a:srgbClr val="6BCBC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rPr>
            <a:t>歲</a:t>
          </a:r>
          <a:endParaRPr lang="en-US" altLang="zh-TW" sz="1400" b="1" baseline="0" dirty="0">
            <a:solidFill>
              <a:srgbClr val="6BCBC5"/>
            </a:solidFill>
            <a:latin typeface="Microsoft YaHei" panose="020B0503020204020204" pitchFamily="34" charset="-122"/>
            <a:ea typeface="Microsoft YaHei" panose="020B0503020204020204" pitchFamily="34" charset="-122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D56F8-E6D7-4D41-9B93-CB3D81ACB6C9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B83D4-C238-416E-B06D-11E42061C9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47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長庚雙主修條件</a:t>
            </a:r>
            <a:r>
              <a:rPr lang="en-US" altLang="zh-TW" dirty="0"/>
              <a:t>:</a:t>
            </a:r>
            <a:r>
              <a:rPr lang="zh-TW" altLang="en-US" dirty="0"/>
              <a:t>第一學年學業 成績平均達七十分以上，且未修讀輔系者</a:t>
            </a:r>
            <a:endParaRPr lang="en-US" altLang="zh-TW" dirty="0"/>
          </a:p>
          <a:p>
            <a:r>
              <a:rPr lang="zh-TW" altLang="en-US" b="0" i="0" dirty="0">
                <a:solidFill>
                  <a:srgbClr val="333333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中國醫藥大學甲組</a:t>
            </a:r>
            <a:r>
              <a:rPr lang="zh-TW" altLang="en-US" dirty="0"/>
              <a:t>雙主修條件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第一學年中醫學系必修學分，其第一學年各必修科目及通識科目成績均及格（不含重修及暑修及格者）且平均成績（不含體育）七十分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含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B83D4-C238-416E-B06D-11E42061C91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21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西醫在醫院多需值班</a:t>
            </a:r>
            <a:r>
              <a:rPr lang="en-US" altLang="zh-TW" dirty="0"/>
              <a:t>(</a:t>
            </a:r>
            <a:r>
              <a:rPr lang="zh-TW" altLang="en-US" dirty="0"/>
              <a:t>夜間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外科系</a:t>
            </a:r>
            <a:r>
              <a:rPr lang="en-US" altLang="zh-TW" dirty="0"/>
              <a:t>(</a:t>
            </a:r>
            <a:r>
              <a:rPr lang="zh-TW" altLang="en-US" dirty="0"/>
              <a:t>外科骨科婦產科</a:t>
            </a:r>
            <a:r>
              <a:rPr lang="en-US" altLang="zh-TW" dirty="0"/>
              <a:t>)</a:t>
            </a:r>
            <a:r>
              <a:rPr lang="zh-TW" altLang="en-US" dirty="0"/>
              <a:t>多需在醫院體系</a:t>
            </a:r>
            <a:endParaRPr lang="en-US" altLang="zh-TW" dirty="0"/>
          </a:p>
          <a:p>
            <a:r>
              <a:rPr lang="zh-TW" altLang="en-US" dirty="0"/>
              <a:t>醫院工時長收入也較高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B83D4-C238-416E-B06D-11E42061C91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92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1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05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66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414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393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02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72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656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67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60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36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92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0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69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85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22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73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AEA871-FAD3-4CC3-9760-AC2DA1CFE14E}" type="datetimeFigureOut">
              <a:rPr lang="zh-TW" altLang="en-US" smtClean="0"/>
              <a:t>2025/04/09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2BAD3E-1A18-4FDB-8CA2-88EB79DA3D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93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1.xml"/><Relationship Id="rId7" Type="http://schemas.openxmlformats.org/officeDocument/2006/relationships/image" Target="../media/image31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chart" Target="../charts/chart2.xml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何謂中醫？中醫的基礎知識| Hami書城。快讀">
            <a:extLst>
              <a:ext uri="{FF2B5EF4-FFF2-40B4-BE49-F238E27FC236}">
                <a16:creationId xmlns:a16="http://schemas.microsoft.com/office/drawing/2014/main" id="{487FCC97-664A-90BB-C257-9973942E1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948544"/>
            <a:ext cx="4364183" cy="290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112FA2D-CC2B-8D53-0C91-3BC1222D71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職業介紹</a:t>
            </a:r>
            <a:r>
              <a:rPr lang="en-US" altLang="zh-TW" dirty="0"/>
              <a:t>-</a:t>
            </a:r>
            <a:r>
              <a:rPr lang="zh-TW" altLang="en-US" dirty="0"/>
              <a:t>中醫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A6F7626-1096-1F8E-18E6-38CA704FF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/>
          </a:p>
          <a:p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盧佑宗 中醫師</a:t>
            </a:r>
            <a:endParaRPr lang="en-US" altLang="zh-TW" dirty="0"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1028" name="Picture 4" descr="認識中醫什麼是針灸- 中醫新知- 知識- 門診不能說的事陳家駒中醫師DR.JG TCM Doctor &amp; Acupuncturist">
            <a:extLst>
              <a:ext uri="{FF2B5EF4-FFF2-40B4-BE49-F238E27FC236}">
                <a16:creationId xmlns:a16="http://schemas.microsoft.com/office/drawing/2014/main" id="{64AE0984-0C9D-89B7-57C3-C3D7EE02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80" y="4007812"/>
            <a:ext cx="5089620" cy="285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1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14607A-6CDE-865C-4237-2AB7FB93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單修與雙主修差異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83BEA6-B9E1-DBD9-1570-B0FEF841F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972205"/>
          </a:xfrm>
        </p:spPr>
        <p:txBody>
          <a:bodyPr>
            <a:normAutofit/>
          </a:bodyPr>
          <a:lstStyle/>
          <a:p>
            <a:r>
              <a:rPr lang="zh-TW" altLang="en-US" dirty="0"/>
              <a:t>單主修</a:t>
            </a:r>
            <a:r>
              <a:rPr lang="en-US" altLang="zh-TW" dirty="0"/>
              <a:t>:</a:t>
            </a:r>
          </a:p>
          <a:p>
            <a:pPr lvl="1"/>
            <a:r>
              <a:rPr lang="zh-TW" altLang="en-US" dirty="0"/>
              <a:t>只能當中醫師</a:t>
            </a:r>
            <a:endParaRPr lang="en-US" altLang="zh-TW" dirty="0"/>
          </a:p>
          <a:p>
            <a:pPr lvl="1"/>
            <a:r>
              <a:rPr lang="zh-TW" altLang="en-US" dirty="0"/>
              <a:t>修業七年</a:t>
            </a:r>
            <a:endParaRPr lang="en-US" altLang="zh-TW" dirty="0"/>
          </a:p>
          <a:p>
            <a:pPr lvl="1"/>
            <a:endParaRPr lang="en-US" altLang="zh-TW" dirty="0"/>
          </a:p>
          <a:p>
            <a:r>
              <a:rPr lang="zh-TW" altLang="en-US" dirty="0"/>
              <a:t>雙主修</a:t>
            </a:r>
            <a:r>
              <a:rPr lang="en-US" altLang="zh-TW" dirty="0"/>
              <a:t>:</a:t>
            </a:r>
          </a:p>
          <a:p>
            <a:pPr lvl="1"/>
            <a:r>
              <a:rPr lang="zh-TW" altLang="en-US" dirty="0"/>
              <a:t>可選擇走中醫或是西醫</a:t>
            </a:r>
            <a:endParaRPr lang="en-US" altLang="zh-TW" dirty="0"/>
          </a:p>
          <a:p>
            <a:pPr lvl="1"/>
            <a:r>
              <a:rPr lang="zh-TW" altLang="en-US" dirty="0"/>
              <a:t>修業七年，課業較繁重，等於西醫系</a:t>
            </a:r>
            <a:r>
              <a:rPr lang="en-US" altLang="zh-TW" dirty="0"/>
              <a:t>(</a:t>
            </a:r>
            <a:r>
              <a:rPr lang="zh-TW" altLang="en-US" dirty="0"/>
              <a:t>六年畢業</a:t>
            </a:r>
            <a:r>
              <a:rPr lang="en-US" altLang="zh-TW" dirty="0"/>
              <a:t>)</a:t>
            </a:r>
            <a:r>
              <a:rPr lang="zh-TW" altLang="en-US" dirty="0"/>
              <a:t>加修中醫課程和中醫實習</a:t>
            </a:r>
          </a:p>
        </p:txBody>
      </p:sp>
    </p:spTree>
    <p:extLst>
      <p:ext uri="{BB962C8B-B14F-4D97-AF65-F5344CB8AC3E}">
        <p14:creationId xmlns:p14="http://schemas.microsoft.com/office/powerpoint/2010/main" val="2493811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272D82-8EA3-FDA8-7B4F-BFE3692D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中國中醫系甲組課程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3289333-C38E-71AE-635E-07A083734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35" y="2077451"/>
            <a:ext cx="12041530" cy="4574337"/>
          </a:xfrm>
        </p:spPr>
      </p:pic>
    </p:spTree>
    <p:extLst>
      <p:ext uri="{BB962C8B-B14F-4D97-AF65-F5344CB8AC3E}">
        <p14:creationId xmlns:p14="http://schemas.microsoft.com/office/powerpoint/2010/main" val="175826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8AB0D-AC08-5C7C-BB9F-D597C624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B6B298-72DD-A74E-C8EB-B30407E3E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26C533-00C6-FA1F-8809-293B957A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1" y="1556084"/>
            <a:ext cx="12068175" cy="5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5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7015CB-F51C-B5E7-033F-3162A5D8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第七年中醫實習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1282B5-0D55-24D0-AF3C-9B9F67C0A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6F16EA-EBE4-67B5-7CD6-519BE69B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82781"/>
            <a:ext cx="12192000" cy="397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0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6C7384-7AD1-CC0A-0527-E3542851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25FE49-9961-EF9C-6ACF-68977150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506450-ADC1-8140-21A3-6E9FA6CA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"/>
            <a:ext cx="12122355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3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D0616-2F6C-F24B-01A9-C30731669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84BB5E-1F42-75A7-087C-6A18E2070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5ED8C5-137D-17C8-E0E3-507032C3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" y="0"/>
            <a:ext cx="12125680" cy="68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40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DBF4D-E998-6472-864E-7E6BBFB5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畢業後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6EF156-AEF0-089F-58DA-42219B945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經過兩年負責醫師訓練拿到開業資格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申請醫院當住院醫師，住院醫師四年之後升主治醫師</a:t>
            </a:r>
            <a:endParaRPr lang="en-US" altLang="zh-TW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診所受雇執業醫師</a:t>
            </a:r>
            <a:endParaRPr lang="en-US" altLang="zh-TW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診所開業當負責醫師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endParaRPr lang="en-US" altLang="zh-TW" b="0" i="0" dirty="0">
              <a:solidFill>
                <a:srgbClr val="744343"/>
              </a:solidFill>
              <a:effectLst/>
              <a:latin typeface="Noto Serif TC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916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CBEA64-4215-CAE9-DBB6-41510F6D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-</a:t>
            </a:r>
            <a:r>
              <a:rPr lang="zh-TW" altLang="en-US" dirty="0"/>
              <a:t>醫院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DE020F-0C07-EE5E-B879-C7932F7FA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>
                <a:latin typeface="+mj-ea"/>
                <a:ea typeface="+mj-ea"/>
              </a:rPr>
              <a:t>晨會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跟診學習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門診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住院會診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偏鄉巡迴醫療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居家醫療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研究</a:t>
            </a:r>
            <a:endParaRPr lang="en-US" altLang="zh-TW" dirty="0">
              <a:latin typeface="+mj-ea"/>
              <a:ea typeface="+mj-ea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137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F8331B-AC9D-B738-16F3-3EF17B51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醫院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F438DE-E0E2-6754-2532-8C449C4C1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待遇相對穩定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分科明確 </a:t>
            </a:r>
            <a:r>
              <a:rPr lang="en-US" altLang="zh-TW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(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內、婦、兒、針、傷</a:t>
            </a:r>
            <a:r>
              <a:rPr lang="en-US" altLang="zh-TW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)</a:t>
            </a: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與西醫的合作機會多（例如中風和癌症病人會診）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能跟較多醫師一起討論學習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適合做研究與發表論文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行政事務多</a:t>
            </a:r>
            <a:endParaRPr lang="en-US" altLang="zh-TW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住院醫師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看診少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一周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1-3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診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137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BE1651-FC15-7427-8751-C6C72D49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工作內容</a:t>
            </a:r>
            <a:r>
              <a:rPr lang="en-US" altLang="zh-TW" dirty="0"/>
              <a:t>-</a:t>
            </a:r>
            <a:r>
              <a:rPr lang="zh-TW" altLang="en-US" dirty="0"/>
              <a:t>診所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89C3CF-D190-90EC-7141-D1339138D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門診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偏鄉巡迴醫療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居家醫療</a:t>
            </a:r>
            <a:endParaRPr lang="en-US" altLang="zh-TW" dirty="0">
              <a:latin typeface="+mj-ea"/>
              <a:ea typeface="+mj-ea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150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C3DFE9-B5E4-B34E-6CBD-3C6896F7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學經歷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376C14-6BCD-87DF-7E2D-010AC20BE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彰化師範大學電機系肄業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中國醫藥大學中醫學系乙組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大林慈濟醫院總醫師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豐順中醫診所院長</a:t>
            </a:r>
          </a:p>
        </p:txBody>
      </p:sp>
    </p:spTree>
    <p:extLst>
      <p:ext uri="{BB962C8B-B14F-4D97-AF65-F5344CB8AC3E}">
        <p14:creationId xmlns:p14="http://schemas.microsoft.com/office/powerpoint/2010/main" val="204114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5FECDC-DFDE-52BC-EF1D-2B1803C76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診所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C21EBB-B26F-ECA6-CEE9-819AC582C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待遇差異較大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單純門診為主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看診較多，經驗累積較快速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下診後有時間自我學習</a:t>
            </a:r>
            <a:endParaRPr lang="en-US" altLang="zh-TW" dirty="0">
              <a:latin typeface="+mj-ea"/>
              <a:ea typeface="+mj-ea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8007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64BB46-3C6D-90D6-890E-0376213D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中醫師核心能力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6B20D7-217C-F84C-2406-CAC9FCA4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12959"/>
          </a:xfrm>
        </p:spPr>
        <p:txBody>
          <a:bodyPr/>
          <a:lstStyle/>
          <a:p>
            <a:r>
              <a:rPr lang="zh-TW" altLang="en-US" dirty="0"/>
              <a:t>中藥</a:t>
            </a:r>
            <a:endParaRPr lang="en-US" altLang="zh-TW" dirty="0"/>
          </a:p>
          <a:p>
            <a:r>
              <a:rPr lang="zh-TW" altLang="en-US" dirty="0"/>
              <a:t>診斷</a:t>
            </a:r>
            <a:r>
              <a:rPr lang="en-US" altLang="zh-TW" dirty="0"/>
              <a:t>(</a:t>
            </a:r>
            <a:r>
              <a:rPr lang="zh-TW" altLang="en-US" dirty="0"/>
              <a:t>望聞問切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切</a:t>
            </a:r>
            <a:r>
              <a:rPr lang="en-US" altLang="zh-TW" dirty="0"/>
              <a:t>(</a:t>
            </a:r>
            <a:r>
              <a:rPr lang="zh-TW" altLang="en-US" dirty="0"/>
              <a:t>脈診觸診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針灸</a:t>
            </a:r>
            <a:endParaRPr lang="en-US" altLang="zh-TW" dirty="0"/>
          </a:p>
          <a:p>
            <a:r>
              <a:rPr lang="zh-TW" altLang="en-US" dirty="0"/>
              <a:t>傷科手法</a:t>
            </a:r>
            <a:endParaRPr lang="en-US" altLang="zh-TW" dirty="0"/>
          </a:p>
          <a:p>
            <a:r>
              <a:rPr lang="zh-TW" altLang="en-US" dirty="0"/>
              <a:t>邏輯思維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2441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79BCF-E7A8-64BF-AC17-EFE25A01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中西醫職業差別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5991BBF-6DDB-689B-DFA9-680A145BB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7091" y="2461210"/>
            <a:ext cx="7717817" cy="3910437"/>
          </a:xfrm>
        </p:spPr>
      </p:pic>
    </p:spTree>
    <p:extLst>
      <p:ext uri="{BB962C8B-B14F-4D97-AF65-F5344CB8AC3E}">
        <p14:creationId xmlns:p14="http://schemas.microsoft.com/office/powerpoint/2010/main" val="781433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9718E-8279-47A7-0B89-B6461390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中西牙醫健保費用佔比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04507D7-03D7-2553-2287-8417B8216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856" y="2005263"/>
            <a:ext cx="8676287" cy="4668252"/>
          </a:xfrm>
        </p:spPr>
      </p:pic>
    </p:spTree>
    <p:extLst>
      <p:ext uri="{BB962C8B-B14F-4D97-AF65-F5344CB8AC3E}">
        <p14:creationId xmlns:p14="http://schemas.microsoft.com/office/powerpoint/2010/main" val="876707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1CFD32-A25E-E225-6C9A-1DF75D5B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中西醫師人數與成長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DF23864-5773-B8B8-2719-D636E380B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111" y="1997241"/>
            <a:ext cx="7765778" cy="4860759"/>
          </a:xfrm>
        </p:spPr>
      </p:pic>
    </p:spTree>
    <p:extLst>
      <p:ext uri="{BB962C8B-B14F-4D97-AF65-F5344CB8AC3E}">
        <p14:creationId xmlns:p14="http://schemas.microsoft.com/office/powerpoint/2010/main" val="215439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3A49B-B28F-13D2-8EBE-0207DA04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工時與值班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431422-B191-E221-1C2F-6147BC4A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西醫在醫院多需值班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夜間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  <a:p>
            <a:r>
              <a:rPr lang="zh-TW" altLang="en-US" dirty="0">
                <a:latin typeface="+mj-ea"/>
                <a:ea typeface="+mj-ea"/>
              </a:rPr>
              <a:t>外科系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外科骨科婦產科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en-US" dirty="0">
                <a:latin typeface="+mj-ea"/>
                <a:ea typeface="+mj-ea"/>
              </a:rPr>
              <a:t>多需在醫院體系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醫院工時長收入較高</a:t>
            </a:r>
          </a:p>
        </p:txBody>
      </p:sp>
    </p:spTree>
    <p:extLst>
      <p:ext uri="{BB962C8B-B14F-4D97-AF65-F5344CB8AC3E}">
        <p14:creationId xmlns:p14="http://schemas.microsoft.com/office/powerpoint/2010/main" val="237316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9A4511-BA6C-4DBA-BDF2-6697D209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我適合念中醫嗎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C4E555-2F58-FF83-87AA-91F7E966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對中醫非常有興趣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從整體往內部看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喜歡與人互動溝通、幫助別人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注重生活品質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91158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608698-DADA-C1F8-0564-A96AC3F0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可能其他選擇更好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C26A80-D6D8-1766-1936-C9C8F3F15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討厭看古文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喜歡開刀或急救，起死回生的感覺：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西醫</a:t>
            </a:r>
            <a:endParaRPr lang="en-US" altLang="zh-TW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喜歡學習有明確的依據統計的資料：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西醫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喜歡動手組裝設計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：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電機資訊工程</a:t>
            </a:r>
            <a:endParaRPr lang="en-US" altLang="zh-TW" b="0" i="0" dirty="0">
              <a:solidFill>
                <a:schemeClr val="tx1"/>
              </a:solidFill>
              <a:effectLst/>
              <a:latin typeface="+mj-ea"/>
              <a:ea typeface="+mj-ea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03482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74CE97-9F9C-6A6E-256F-7BD4CD5D5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中醫未來展望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019E0E-4B74-96D0-DFBE-9E53FEA77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高齡化的未來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長照與居家醫療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專科化的發展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科學化的研究</a:t>
            </a:r>
          </a:p>
        </p:txBody>
      </p:sp>
    </p:spTree>
    <p:extLst>
      <p:ext uri="{BB962C8B-B14F-4D97-AF65-F5344CB8AC3E}">
        <p14:creationId xmlns:p14="http://schemas.microsoft.com/office/powerpoint/2010/main" val="1079330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7CD46DA-6E0C-3DCD-BA0A-70F66F1A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93" y="659110"/>
            <a:ext cx="9601196" cy="130386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28245BC-3F99-AFBD-EFC7-854424D31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792" y="2233910"/>
            <a:ext cx="9601196" cy="3318936"/>
          </a:xfrm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30032D31-113F-620B-2B39-94A2FEDADE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788987"/>
              </p:ext>
            </p:extLst>
          </p:nvPr>
        </p:nvGraphicFramePr>
        <p:xfrm>
          <a:off x="392215" y="2832516"/>
          <a:ext cx="5852952" cy="367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圖形 10" descr="拿氣球的小孩 以實心填滿">
            <a:extLst>
              <a:ext uri="{FF2B5EF4-FFF2-40B4-BE49-F238E27FC236}">
                <a16:creationId xmlns:a16="http://schemas.microsoft.com/office/drawing/2014/main" id="{45216DB6-F43A-367B-CAAF-588075F03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7667" y="1192020"/>
            <a:ext cx="1553043" cy="1553043"/>
          </a:xfrm>
          <a:prstGeom prst="rect">
            <a:avLst/>
          </a:prstGeom>
        </p:spPr>
      </p:pic>
      <p:pic>
        <p:nvPicPr>
          <p:cNvPr id="8" name="圖形 1" descr="男人 以實心填滿">
            <a:extLst>
              <a:ext uri="{FF2B5EF4-FFF2-40B4-BE49-F238E27FC236}">
                <a16:creationId xmlns:a16="http://schemas.microsoft.com/office/drawing/2014/main" id="{08ED7BA4-935D-490F-B212-282FF892B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0552" y="1192020"/>
            <a:ext cx="1551600" cy="1551600"/>
          </a:xfrm>
          <a:prstGeom prst="rect">
            <a:avLst/>
          </a:prstGeom>
        </p:spPr>
      </p:pic>
      <p:pic>
        <p:nvPicPr>
          <p:cNvPr id="9" name="圖形 1" descr="手持拐杖的男人 以實心填滿">
            <a:extLst>
              <a:ext uri="{FF2B5EF4-FFF2-40B4-BE49-F238E27FC236}">
                <a16:creationId xmlns:a16="http://schemas.microsoft.com/office/drawing/2014/main" id="{9DD0C9FB-6216-710B-060F-2FCAE0FAAC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3298" y="1192020"/>
            <a:ext cx="1551600" cy="15516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AB5A72C-2888-FD61-8926-82D140DEBBAF}"/>
              </a:ext>
            </a:extLst>
          </p:cNvPr>
          <p:cNvSpPr/>
          <p:nvPr/>
        </p:nvSpPr>
        <p:spPr>
          <a:xfrm>
            <a:off x="480114" y="1148188"/>
            <a:ext cx="11430552" cy="158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E2D2BDC-0A17-0054-DF8A-99AF51711C3E}"/>
              </a:ext>
            </a:extLst>
          </p:cNvPr>
          <p:cNvSpPr txBox="1"/>
          <p:nvPr/>
        </p:nvSpPr>
        <p:spPr>
          <a:xfrm>
            <a:off x="1327284" y="1621706"/>
            <a:ext cx="1996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-171</a:t>
            </a:r>
            <a:r>
              <a:rPr lang="zh-TW" altLang="en-US" sz="24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r>
              <a:rPr lang="en-US" altLang="zh-TW" sz="36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algn="ctr"/>
            <a:r>
              <a:rPr lang="en-US" altLang="zh-TW" sz="24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</a:t>
            </a:r>
            <a:r>
              <a:rPr lang="en-US" altLang="zh-TW" sz="24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-62.6%)</a:t>
            </a:r>
            <a:endParaRPr lang="zh-TW" altLang="en-US" sz="3600" b="1" dirty="0">
              <a:solidFill>
                <a:srgbClr val="6BCB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742D9DFE-E265-6F32-0E07-7037F5965D6D}"/>
              </a:ext>
            </a:extLst>
          </p:cNvPr>
          <p:cNvSpPr txBox="1"/>
          <p:nvPr/>
        </p:nvSpPr>
        <p:spPr>
          <a:xfrm>
            <a:off x="1577513" y="1271537"/>
            <a:ext cx="1495601" cy="246221"/>
          </a:xfrm>
          <a:prstGeom prst="rect">
            <a:avLst/>
          </a:prstGeom>
        </p:spPr>
        <p:txBody>
          <a:bodyPr rot="0" wrap="non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baseline="0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0-14</a:t>
            </a:r>
            <a:r>
              <a:rPr lang="zh-TW" altLang="en-US" sz="1600" b="1" baseline="0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歲幼年人口</a:t>
            </a: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2B6367B2-353F-ABE1-85F9-7495694F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3292" y="5645978"/>
            <a:ext cx="542697" cy="279400"/>
          </a:xfrm>
        </p:spPr>
        <p:txBody>
          <a:bodyPr/>
          <a:lstStyle/>
          <a:p>
            <a:fld id="{C7B9FC15-3643-4AE1-AC4A-FD728C42B600}" type="slidenum">
              <a:rPr lang="zh-TW" altLang="en-US" smtClean="0"/>
              <a:t>29</a:t>
            </a:fld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85766A0-EAED-8B08-F2C2-BA09AD702FD9}"/>
              </a:ext>
            </a:extLst>
          </p:cNvPr>
          <p:cNvCxnSpPr>
            <a:cxnSpLocks/>
          </p:cNvCxnSpPr>
          <p:nvPr/>
        </p:nvCxnSpPr>
        <p:spPr>
          <a:xfrm flipV="1">
            <a:off x="4064587" y="1192020"/>
            <a:ext cx="0" cy="1580367"/>
          </a:xfrm>
          <a:prstGeom prst="line">
            <a:avLst/>
          </a:prstGeom>
          <a:ln w="57150" cap="sq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E340E3A0-9547-0197-CDC7-54A9F3098E7C}"/>
              </a:ext>
            </a:extLst>
          </p:cNvPr>
          <p:cNvCxnSpPr>
            <a:cxnSpLocks/>
          </p:cNvCxnSpPr>
          <p:nvPr/>
        </p:nvCxnSpPr>
        <p:spPr>
          <a:xfrm flipV="1">
            <a:off x="8192842" y="1192020"/>
            <a:ext cx="0" cy="1580367"/>
          </a:xfrm>
          <a:prstGeom prst="line">
            <a:avLst/>
          </a:prstGeom>
          <a:ln w="57150" cap="sq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">
            <a:extLst>
              <a:ext uri="{FF2B5EF4-FFF2-40B4-BE49-F238E27FC236}">
                <a16:creationId xmlns:a16="http://schemas.microsoft.com/office/drawing/2014/main" id="{FD6AF202-E678-4C06-6E99-7064E7D95E96}"/>
              </a:ext>
            </a:extLst>
          </p:cNvPr>
          <p:cNvSpPr txBox="1"/>
          <p:nvPr/>
        </p:nvSpPr>
        <p:spPr>
          <a:xfrm>
            <a:off x="4519300" y="1271537"/>
            <a:ext cx="3218830" cy="246221"/>
          </a:xfrm>
          <a:prstGeom prst="rect">
            <a:avLst/>
          </a:prstGeom>
        </p:spPr>
        <p:txBody>
          <a:bodyPr rot="0" wrap="non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15-64</a:t>
            </a:r>
            <a:r>
              <a:rPr lang="zh-TW" altLang="en-US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歲青壯年人口</a:t>
            </a:r>
            <a:r>
              <a:rPr lang="en-US" altLang="zh-TW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(</a:t>
            </a:r>
            <a:r>
              <a:rPr lang="zh-TW" altLang="en-US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工作年齡人口</a:t>
            </a:r>
            <a:r>
              <a:rPr lang="en-US" altLang="zh-TW" sz="1600" b="1" baseline="0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)</a:t>
            </a:r>
            <a:endParaRPr lang="zh-TW" altLang="en-US" sz="1600" b="1" baseline="0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文字方塊 1">
            <a:extLst>
              <a:ext uri="{FF2B5EF4-FFF2-40B4-BE49-F238E27FC236}">
                <a16:creationId xmlns:a16="http://schemas.microsoft.com/office/drawing/2014/main" id="{1994C762-6D3C-AF4C-C443-19790985E9F0}"/>
              </a:ext>
            </a:extLst>
          </p:cNvPr>
          <p:cNvSpPr txBox="1"/>
          <p:nvPr/>
        </p:nvSpPr>
        <p:spPr>
          <a:xfrm>
            <a:off x="9164316" y="1271536"/>
            <a:ext cx="1689565" cy="246221"/>
          </a:xfrm>
          <a:prstGeom prst="rect">
            <a:avLst/>
          </a:prstGeom>
        </p:spPr>
        <p:txBody>
          <a:bodyPr rot="0" wrap="non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baseline="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65</a:t>
            </a:r>
            <a:r>
              <a:rPr lang="zh-TW" altLang="en-US" sz="1600" b="1" baseline="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歲以上老年人口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EE6B3BA-C1E0-7A74-6F6F-D44BCD467D25}"/>
              </a:ext>
            </a:extLst>
          </p:cNvPr>
          <p:cNvSpPr txBox="1"/>
          <p:nvPr/>
        </p:nvSpPr>
        <p:spPr>
          <a:xfrm>
            <a:off x="5130686" y="1621706"/>
            <a:ext cx="1996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-920</a:t>
            </a:r>
            <a:r>
              <a:rPr lang="zh-TW" altLang="en-US" sz="2400" b="1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r>
              <a:rPr lang="en-US" altLang="zh-TW" sz="3600" b="1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algn="ctr"/>
            <a:r>
              <a:rPr lang="en-US" altLang="zh-TW" sz="2400" b="1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</a:t>
            </a:r>
            <a:r>
              <a:rPr lang="en-US" altLang="zh-TW" sz="2400" b="1" dirty="0">
                <a:solidFill>
                  <a:srgbClr val="6481D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-56.9%)</a:t>
            </a:r>
            <a:endParaRPr lang="zh-TW" altLang="en-US" sz="3600" b="1" dirty="0">
              <a:solidFill>
                <a:srgbClr val="6481D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C7FB238-2357-7624-0D1D-3246F0B16F31}"/>
              </a:ext>
            </a:extLst>
          </p:cNvPr>
          <p:cNvSpPr txBox="1"/>
          <p:nvPr/>
        </p:nvSpPr>
        <p:spPr>
          <a:xfrm>
            <a:off x="8936529" y="1621706"/>
            <a:ext cx="2145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+248</a:t>
            </a:r>
            <a:r>
              <a:rPr lang="zh-TW" altLang="en-US" sz="24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r>
              <a:rPr lang="en-US" altLang="zh-TW" sz="36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algn="ctr"/>
            <a:r>
              <a:rPr lang="en-US" altLang="zh-TW" sz="24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</a:t>
            </a:r>
            <a:r>
              <a:rPr lang="en-US" altLang="zh-TW" sz="24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+55.2%)</a:t>
            </a:r>
            <a:endParaRPr lang="zh-TW" altLang="en-US" sz="3600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09140FD-10C8-2336-6094-8CFE8944C73E}"/>
              </a:ext>
            </a:extLst>
          </p:cNvPr>
          <p:cNvSpPr txBox="1"/>
          <p:nvPr/>
        </p:nvSpPr>
        <p:spPr>
          <a:xfrm>
            <a:off x="521759" y="1714039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 panose="020B0604020202020204" pitchFamily="34" charset="0"/>
              </a:rPr>
              <a:t>2024</a:t>
            </a:r>
          </a:p>
          <a:p>
            <a:pPr algn="ctr"/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 panose="020B0604020202020204" pitchFamily="34" charset="0"/>
                <a:sym typeface="Wingdings 3" panose="05040102010807070707" pitchFamily="18" charset="2"/>
              </a:rPr>
              <a:t>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Microsoft Sans Serif" panose="020B0604020202020204" pitchFamily="34" charset="0"/>
            </a:endParaRPr>
          </a:p>
          <a:p>
            <a:pPr algn="ctr"/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 panose="020B0604020202020204" pitchFamily="34" charset="0"/>
              </a:rPr>
              <a:t>2070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B7B904D-28C4-D8C8-B1B6-0FC1DDD771A1}"/>
              </a:ext>
            </a:extLst>
          </p:cNvPr>
          <p:cNvSpPr/>
          <p:nvPr/>
        </p:nvSpPr>
        <p:spPr>
          <a:xfrm>
            <a:off x="380242" y="2971994"/>
            <a:ext cx="1622590" cy="3187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TW" altLang="en-US" sz="1600" b="1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總人口 </a:t>
            </a:r>
            <a:r>
              <a:rPr lang="en-US" altLang="zh-TW" sz="1600" b="1" u="sng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2,316</a:t>
            </a:r>
            <a:r>
              <a:rPr lang="zh-TW" altLang="en-US" sz="1200" b="1" u="sng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endParaRPr lang="en-US" altLang="zh-TW" sz="1600" b="1" u="sng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E05727D-07A5-3FB5-A2CA-B1E5A0548971}"/>
              </a:ext>
            </a:extLst>
          </p:cNvPr>
          <p:cNvSpPr/>
          <p:nvPr/>
        </p:nvSpPr>
        <p:spPr>
          <a:xfrm>
            <a:off x="2151542" y="2971994"/>
            <a:ext cx="1010733" cy="3187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1600" b="1" u="sng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2,340</a:t>
            </a:r>
            <a:r>
              <a:rPr lang="zh-TW" altLang="en-US" sz="1200" b="1" u="sng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endParaRPr lang="en-US" altLang="zh-TW" sz="1600" b="1" u="sng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D4C953B-9537-B2D2-5157-456F82D2269E}"/>
              </a:ext>
            </a:extLst>
          </p:cNvPr>
          <p:cNvSpPr/>
          <p:nvPr/>
        </p:nvSpPr>
        <p:spPr>
          <a:xfrm>
            <a:off x="5332628" y="2971994"/>
            <a:ext cx="1010733" cy="3187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1600" b="1" u="sng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1,497</a:t>
            </a:r>
            <a:r>
              <a:rPr lang="zh-TW" altLang="en-US" sz="1200" b="1" u="sng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endParaRPr lang="en-US" altLang="zh-TW" sz="1600" b="1" u="sng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5" name="圖表 24">
            <a:extLst>
              <a:ext uri="{FF2B5EF4-FFF2-40B4-BE49-F238E27FC236}">
                <a16:creationId xmlns:a16="http://schemas.microsoft.com/office/drawing/2014/main" id="{893C5FDD-A67A-A848-D961-6E2A84F350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001301"/>
              </p:ext>
            </p:extLst>
          </p:nvPr>
        </p:nvGraphicFramePr>
        <p:xfrm>
          <a:off x="6753515" y="3266401"/>
          <a:ext cx="5165421" cy="31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32407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F39C6-FE71-CEB3-09A3-F9D2FBFD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</a:rPr>
              <a:t>如何成為中醫師</a:t>
            </a:r>
            <a:r>
              <a:rPr lang="en-US" altLang="zh-TW" dirty="0">
                <a:latin typeface="+mj-ea"/>
              </a:rPr>
              <a:t>?</a:t>
            </a:r>
            <a:endParaRPr lang="zh-TW" altLang="en-US" dirty="0">
              <a:latin typeface="+mj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4E223B-0E07-DC75-9649-04C4BA4C7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+mj-ea"/>
                <a:ea typeface="+mj-ea"/>
              </a:rPr>
              <a:t>唯一途徑 </a:t>
            </a:r>
            <a:r>
              <a:rPr lang="en-US" altLang="zh-TW" b="1" dirty="0">
                <a:latin typeface="+mj-ea"/>
                <a:ea typeface="+mj-ea"/>
              </a:rPr>
              <a:t>:</a:t>
            </a:r>
            <a:r>
              <a:rPr lang="zh-TW" altLang="en-US" b="1" dirty="0">
                <a:latin typeface="+mj-ea"/>
                <a:ea typeface="+mj-ea"/>
              </a:rPr>
              <a:t> 就讀中醫系後通過國家考試拿到證照</a:t>
            </a:r>
          </a:p>
        </p:txBody>
      </p:sp>
    </p:spTree>
    <p:extLst>
      <p:ext uri="{BB962C8B-B14F-4D97-AF65-F5344CB8AC3E}">
        <p14:creationId xmlns:p14="http://schemas.microsoft.com/office/powerpoint/2010/main" val="2140664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B7907D-26DB-D8BA-2DEC-A61B48877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43CA47-9625-861E-19FF-7ED990D47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F75CEA-F37A-8559-9DCF-AC5797B6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8" y="826786"/>
            <a:ext cx="10117663" cy="527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47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18233-058E-71D1-537D-607CB202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未來的隱憂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04D53A9-1B9F-C1B1-0BD2-92B7E5E65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512" y="2441998"/>
            <a:ext cx="6444975" cy="3812968"/>
          </a:xfrm>
        </p:spPr>
      </p:pic>
    </p:spTree>
    <p:extLst>
      <p:ext uri="{BB962C8B-B14F-4D97-AF65-F5344CB8AC3E}">
        <p14:creationId xmlns:p14="http://schemas.microsoft.com/office/powerpoint/2010/main" val="2788157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2CCA9-D5F1-1551-DB5C-4E7FE37C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95C647-30CE-A942-A3CC-89CCEFBDB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705323"/>
          </a:xfrm>
        </p:spPr>
        <p:txBody>
          <a:bodyPr/>
          <a:lstStyle/>
          <a:p>
            <a:r>
              <a:rPr lang="zh-TW" altLang="en-US" dirty="0"/>
              <a:t>穩定且具備生活品質</a:t>
            </a:r>
            <a:endParaRPr lang="en-US" altLang="zh-TW" dirty="0"/>
          </a:p>
          <a:p>
            <a:r>
              <a:rPr lang="zh-TW" altLang="en-US" dirty="0"/>
              <a:t>專業持續經驗累積</a:t>
            </a:r>
            <a:endParaRPr lang="en-US" altLang="zh-TW" dirty="0"/>
          </a:p>
          <a:p>
            <a:r>
              <a:rPr lang="zh-TW" altLang="en-US" dirty="0"/>
              <a:t>利他與幫助家人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未來台灣人口減少，但中西醫師數量持續增加</a:t>
            </a:r>
            <a:endParaRPr lang="en-US" altLang="zh-TW" dirty="0"/>
          </a:p>
          <a:p>
            <a:r>
              <a:rPr lang="zh-TW" altLang="en-US" dirty="0"/>
              <a:t>學習上的困境，觸診脈診用藥需經驗累積</a:t>
            </a:r>
            <a:endParaRPr lang="en-US" altLang="zh-TW" dirty="0"/>
          </a:p>
          <a:p>
            <a:r>
              <a:rPr lang="zh-TW" altLang="en-US" dirty="0"/>
              <a:t>專科化後訓練時間拉長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6669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220F6-393B-E093-438E-E1ECA473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18F63B-FE02-9932-04AA-B68A08259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探索興趣性向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參加暑期營隊</a:t>
            </a:r>
            <a:endParaRPr lang="en-US" altLang="zh-TW" dirty="0">
              <a:latin typeface="+mj-ea"/>
              <a:ea typeface="+mj-ea"/>
            </a:endParaRPr>
          </a:p>
          <a:p>
            <a:endParaRPr lang="en-US" altLang="zh-TW" dirty="0">
              <a:latin typeface="+mj-ea"/>
              <a:ea typeface="+mj-ea"/>
            </a:endParaRPr>
          </a:p>
          <a:p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b="1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青禾學醫記：認識中醫的十七堂課  作者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:</a:t>
            </a:r>
            <a:r>
              <a:rPr lang="zh-TW" altLang="en-US" b="1" i="0">
                <a:solidFill>
                  <a:srgbClr val="333333"/>
                </a:solidFill>
                <a:effectLst/>
                <a:latin typeface="+mj-ea"/>
                <a:ea typeface="+mj-ea"/>
              </a:rPr>
              <a:t>張大明</a:t>
            </a:r>
            <a:endParaRPr lang="en-US" altLang="zh-TW" b="1" i="0" dirty="0">
              <a:solidFill>
                <a:srgbClr val="333333"/>
              </a:solidFill>
              <a:effectLst/>
              <a:latin typeface="+mj-ea"/>
              <a:ea typeface="+mj-ea"/>
            </a:endParaRPr>
          </a:p>
          <a:p>
            <a:r>
              <a:rPr lang="zh-TW" altLang="en-US" b="1" i="0" dirty="0">
                <a:effectLst/>
                <a:latin typeface="+mj-ea"/>
                <a:ea typeface="+mj-ea"/>
              </a:rPr>
              <a:t>走近中醫     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作者：</a:t>
            </a:r>
            <a:r>
              <a:rPr lang="zh-TW" altLang="en-US" b="1" i="0" u="sng" strike="noStrike" dirty="0">
                <a:solidFill>
                  <a:srgbClr val="333333"/>
                </a:solidFill>
                <a:effectLst/>
                <a:latin typeface="+mj-ea"/>
                <a:ea typeface="+mj-ea"/>
              </a:rPr>
              <a:t>唐雲</a:t>
            </a:r>
            <a:endParaRPr lang="zh-TW" altLang="en-US" b="1" i="0" dirty="0">
              <a:solidFill>
                <a:srgbClr val="333333"/>
              </a:solidFill>
              <a:effectLst/>
              <a:latin typeface="+mj-ea"/>
              <a:ea typeface="+mj-ea"/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092CB1-EEA5-DB3B-0860-99A7A2BE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1" y="0"/>
            <a:ext cx="2666999" cy="34289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829D1D6-B657-D35B-105F-1283ADA6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1" y="3262047"/>
            <a:ext cx="2666999" cy="35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7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Road Not Taken' by Robert Frost: A Critical Analysis - HubPages">
            <a:extLst>
              <a:ext uri="{FF2B5EF4-FFF2-40B4-BE49-F238E27FC236}">
                <a16:creationId xmlns:a16="http://schemas.microsoft.com/office/drawing/2014/main" id="{FD6A23C4-934E-5E4E-EEBA-950AAEC2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27" y="0"/>
            <a:ext cx="4387274" cy="2467842"/>
          </a:xfrm>
          <a:prstGeom prst="rect">
            <a:avLst/>
          </a:prstGeom>
          <a:noFill/>
          <a:effectLst>
            <a:outerShdw dist="50800" dir="5400000" sx="15000" sy="15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1BCBAD0-BB7C-404E-38E4-2DE5B10D1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i="1" dirty="0">
                <a:solidFill>
                  <a:srgbClr val="2D2D2D"/>
                </a:solidFill>
                <a:latin typeface="Georgia" panose="02040502050405020303" pitchFamily="18" charset="0"/>
              </a:rPr>
              <a:t>The Road Not Taken</a:t>
            </a:r>
            <a:r>
              <a:rPr lang="zh-TW" altLang="en-US" i="1" dirty="0">
                <a:solidFill>
                  <a:srgbClr val="2D2D2D"/>
                </a:solidFill>
                <a:latin typeface="Georgia" panose="02040502050405020303" pitchFamily="18" charset="0"/>
              </a:rPr>
              <a:t> </a:t>
            </a:r>
            <a:br>
              <a:rPr lang="en-US" altLang="zh-TW" i="1" dirty="0">
                <a:solidFill>
                  <a:srgbClr val="2D2D2D"/>
                </a:solidFill>
                <a:latin typeface="Georgia" panose="02040502050405020303" pitchFamily="18" charset="0"/>
              </a:rPr>
            </a:br>
            <a:r>
              <a:rPr lang="en-US" altLang="zh-TW" i="1" dirty="0">
                <a:solidFill>
                  <a:srgbClr val="2D2D2D"/>
                </a:solidFill>
                <a:latin typeface="Georgia" panose="02040502050405020303" pitchFamily="18" charset="0"/>
              </a:rPr>
              <a:t>									</a:t>
            </a:r>
            <a:r>
              <a:rPr lang="en-US" altLang="zh-TW" sz="2200" dirty="0">
                <a:solidFill>
                  <a:srgbClr val="2D2D2D"/>
                </a:solidFill>
                <a:latin typeface="Georgia" panose="02040502050405020303" pitchFamily="18" charset="0"/>
              </a:rPr>
              <a:t>Robert Frost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FEDC005-5316-D678-D31A-0B71E1A10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909" y="2560319"/>
            <a:ext cx="5950434" cy="368068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altLang="zh-TW" sz="4800" b="0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Two roads diverged in a yellow wood,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黃色林中分出兩路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And sorry I could not travel both	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惜乎無法兩者皆遊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And be one traveler, long I stood	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身為旅人，良久駐足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And looked down one as far as I could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極目遠望其一末處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To where it bent in the undergrowth;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樹叢遮蔽拐彎盡頭</a:t>
            </a:r>
          </a:p>
          <a:p>
            <a:pPr>
              <a:buNone/>
            </a:pP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Then took the other, as just as fair,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  </a:t>
            </a:r>
            <a:r>
              <a:rPr lang="en-US" altLang="zh-TW" sz="5600" b="1" dirty="0">
                <a:solidFill>
                  <a:srgbClr val="2D2D2D"/>
                </a:solidFill>
                <a:latin typeface="Georgia" panose="02040502050405020303" pitchFamily="18" charset="0"/>
              </a:rPr>
              <a:t>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選擇他途，風景同樣美麗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And having perhaps the better claim,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幽靜或許更勝一籌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Because it was grassy and wanted wear;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碧草萋萋且少有人跡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Though as for that the passing there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儘管偶然遭我經歷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Had worn them really about the same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二路其實相差無幾</a:t>
            </a:r>
            <a:endParaRPr lang="zh-TW" altLang="en-US" sz="2800" b="1" i="0" dirty="0">
              <a:solidFill>
                <a:srgbClr val="2D2D2D"/>
              </a:solidFill>
              <a:effectLst/>
              <a:latin typeface="Georgia" panose="02040502050405020303" pitchFamily="18" charset="0"/>
            </a:endParaRPr>
          </a:p>
          <a:p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F0FF9BD-96ED-4F46-9536-9A05EF80E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2" y="2560320"/>
            <a:ext cx="5950433" cy="39550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And both that morning equally lay	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那天清晨二路並置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In leaves no step had trodden black.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落葉清潔未經屢踐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Oh, I kept the first for another day!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噢，且將前路留待他日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Yet knowing how way leads on to way,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然而道路條條相連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I doubted if I should ever come back.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我可否有重回之時</a:t>
            </a:r>
          </a:p>
          <a:p>
            <a:pPr>
              <a:buNone/>
            </a:pP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I shall be telling this with a sigh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我將於它處重提此事，嘆息不悟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Somewhere ages and ages hence:	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時間流逝，光陰似電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Two roads diverged in a wood, and I -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曾有一林分出兩路，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I took the one less traveled by		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我選了少人走的路途</a:t>
            </a:r>
          </a:p>
          <a:p>
            <a:pPr>
              <a:buNone/>
            </a:pPr>
            <a:r>
              <a:rPr lang="en-US" altLang="zh-TW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And that has made all the difference.	</a:t>
            </a:r>
            <a:r>
              <a:rPr lang="zh-TW" altLang="en-US" sz="5600" b="1" i="0" dirty="0">
                <a:solidFill>
                  <a:srgbClr val="2D2D2D"/>
                </a:solidFill>
                <a:effectLst/>
                <a:latin typeface="Georgia" panose="02040502050405020303" pitchFamily="18" charset="0"/>
              </a:rPr>
              <a:t>而這造就一切改變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768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71FBBF-2761-8DE6-CCAA-B355A1AD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FE2FF9-4C93-D8CE-E129-A2208C975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082D91-1028-5A2E-723A-E604A478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872" y="-559694"/>
            <a:ext cx="7400637" cy="77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14FDB2-957E-CD5F-87B2-415DED63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中醫學系名額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3E3C76-64EF-5E41-AC0C-7FE5A1AF1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80632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陽明交大中醫系</a:t>
            </a:r>
            <a:r>
              <a:rPr lang="en-US" altLang="zh-TW" dirty="0">
                <a:latin typeface="+mj-ea"/>
                <a:ea typeface="+mj-ea"/>
              </a:rPr>
              <a:t>					30</a:t>
            </a:r>
            <a:r>
              <a:rPr lang="zh-TW" altLang="en-US" dirty="0">
                <a:latin typeface="+mj-ea"/>
                <a:ea typeface="+mj-ea"/>
              </a:rPr>
              <a:t>人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長庚大學中醫系</a:t>
            </a:r>
            <a:r>
              <a:rPr lang="en-US" altLang="zh-TW" dirty="0">
                <a:latin typeface="+mj-ea"/>
                <a:ea typeface="+mj-ea"/>
              </a:rPr>
              <a:t>					50</a:t>
            </a:r>
            <a:r>
              <a:rPr lang="zh-TW" altLang="en-US" dirty="0">
                <a:latin typeface="+mj-ea"/>
                <a:ea typeface="+mj-ea"/>
              </a:rPr>
              <a:t>人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中國醫藥大學中醫系</a:t>
            </a:r>
            <a:r>
              <a:rPr lang="en-US" altLang="zh-TW" dirty="0">
                <a:latin typeface="+mj-ea"/>
                <a:ea typeface="+mj-ea"/>
              </a:rPr>
              <a:t>				</a:t>
            </a:r>
            <a:r>
              <a:rPr lang="zh-TW" altLang="en-US" dirty="0">
                <a:latin typeface="+mj-ea"/>
                <a:ea typeface="+mj-ea"/>
              </a:rPr>
              <a:t>甲組</a:t>
            </a:r>
            <a:r>
              <a:rPr lang="en-US" altLang="zh-TW" dirty="0">
                <a:latin typeface="+mj-ea"/>
                <a:ea typeface="+mj-ea"/>
              </a:rPr>
              <a:t>:60</a:t>
            </a:r>
            <a:r>
              <a:rPr lang="zh-TW" altLang="en-US" dirty="0">
                <a:latin typeface="+mj-ea"/>
                <a:ea typeface="+mj-ea"/>
              </a:rPr>
              <a:t> </a:t>
            </a:r>
            <a:r>
              <a:rPr lang="en-US" altLang="zh-TW" dirty="0">
                <a:latin typeface="+mj-ea"/>
                <a:ea typeface="+mj-ea"/>
              </a:rPr>
              <a:t>	</a:t>
            </a:r>
            <a:r>
              <a:rPr lang="zh-TW" altLang="en-US" dirty="0">
                <a:latin typeface="+mj-ea"/>
                <a:ea typeface="+mj-ea"/>
              </a:rPr>
              <a:t>乙組</a:t>
            </a:r>
            <a:r>
              <a:rPr lang="en-US" altLang="zh-TW" dirty="0">
                <a:latin typeface="+mj-ea"/>
                <a:ea typeface="+mj-ea"/>
              </a:rPr>
              <a:t>:60</a:t>
            </a:r>
          </a:p>
          <a:p>
            <a:pPr marL="0" indent="0">
              <a:buNone/>
            </a:pPr>
            <a:r>
              <a:rPr lang="en-US" altLang="zh-TW" dirty="0">
                <a:latin typeface="+mj-ea"/>
                <a:ea typeface="+mj-ea"/>
              </a:rPr>
              <a:t>----------------------------------</a:t>
            </a:r>
            <a:r>
              <a:rPr lang="zh-TW" altLang="en-US" dirty="0">
                <a:latin typeface="+mj-ea"/>
                <a:ea typeface="+mj-ea"/>
              </a:rPr>
              <a:t>  大學部共  </a:t>
            </a:r>
            <a:r>
              <a:rPr lang="en-US" altLang="zh-TW" dirty="0">
                <a:latin typeface="+mj-ea"/>
                <a:ea typeface="+mj-ea"/>
              </a:rPr>
              <a:t>200</a:t>
            </a:r>
            <a:r>
              <a:rPr lang="zh-TW" altLang="en-US" dirty="0">
                <a:latin typeface="+mj-ea"/>
                <a:ea typeface="+mj-ea"/>
              </a:rPr>
              <a:t>人</a:t>
            </a:r>
            <a:r>
              <a:rPr lang="en-US" altLang="zh-TW" dirty="0">
                <a:latin typeface="+mj-ea"/>
                <a:ea typeface="+mj-ea"/>
              </a:rPr>
              <a:t>-------------</a:t>
            </a:r>
          </a:p>
          <a:p>
            <a:r>
              <a:rPr lang="zh-TW" altLang="en-US" b="1" dirty="0">
                <a:latin typeface="+mj-ea"/>
                <a:ea typeface="+mj-ea"/>
              </a:rPr>
              <a:t>中國醫藥大學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學士後</a:t>
            </a:r>
            <a:r>
              <a:rPr lang="zh-TW" altLang="en-US" b="1" dirty="0">
                <a:latin typeface="+mj-ea"/>
                <a:ea typeface="+mj-ea"/>
              </a:rPr>
              <a:t>中醫系</a:t>
            </a:r>
            <a:r>
              <a:rPr lang="en-US" altLang="zh-TW" b="1" dirty="0">
                <a:latin typeface="+mj-ea"/>
                <a:ea typeface="+mj-ea"/>
              </a:rPr>
              <a:t>		100</a:t>
            </a:r>
            <a:r>
              <a:rPr lang="zh-TW" altLang="en-US" b="1" dirty="0">
                <a:latin typeface="+mj-ea"/>
                <a:ea typeface="+mj-ea"/>
              </a:rPr>
              <a:t>人</a:t>
            </a:r>
            <a:endParaRPr lang="en-US" altLang="zh-TW" b="1" dirty="0">
              <a:latin typeface="+mj-ea"/>
              <a:ea typeface="+mj-ea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慈濟大學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學士後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中醫系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			45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人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義守大學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學士後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中醫系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			50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人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6935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3B77E5-238E-790E-9ECE-F831A599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中醫學測分數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62D7D74-C11E-FA8B-FEC1-E9BF41756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986" y="2435153"/>
            <a:ext cx="7869501" cy="4417703"/>
          </a:xfrm>
        </p:spPr>
      </p:pic>
    </p:spTree>
    <p:extLst>
      <p:ext uri="{BB962C8B-B14F-4D97-AF65-F5344CB8AC3E}">
        <p14:creationId xmlns:p14="http://schemas.microsoft.com/office/powerpoint/2010/main" val="11252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2E863A-7CC3-B599-82D7-30FF38D4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西醫醫學測分數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7ED4D26-138B-58EB-5C10-BE1206CC3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992" y="2333227"/>
            <a:ext cx="6081204" cy="4544900"/>
          </a:xfrm>
        </p:spPr>
      </p:pic>
    </p:spTree>
    <p:extLst>
      <p:ext uri="{BB962C8B-B14F-4D97-AF65-F5344CB8AC3E}">
        <p14:creationId xmlns:p14="http://schemas.microsoft.com/office/powerpoint/2010/main" val="391152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84063-7489-B0A2-416C-A8268633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牙醫醫學測分數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75BEB82-CE3A-E211-3FE2-16EADEFFA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603" y="2575218"/>
            <a:ext cx="8362794" cy="3603640"/>
          </a:xfrm>
        </p:spPr>
      </p:pic>
    </p:spTree>
    <p:extLst>
      <p:ext uri="{BB962C8B-B14F-4D97-AF65-F5344CB8AC3E}">
        <p14:creationId xmlns:p14="http://schemas.microsoft.com/office/powerpoint/2010/main" val="252165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20F173-7FE2-9E7C-F368-C79E9090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中醫系課程內容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C1BCAF-017F-D4DF-0E1D-FB960DF4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1-2</a:t>
            </a:r>
            <a:r>
              <a:rPr lang="zh-TW" altLang="en-US" dirty="0"/>
              <a:t>年級</a:t>
            </a:r>
            <a:endParaRPr lang="en-US" altLang="zh-TW" dirty="0"/>
          </a:p>
          <a:p>
            <a:pPr lvl="1"/>
            <a:r>
              <a:rPr lang="zh-TW" altLang="en-US" dirty="0"/>
              <a:t>通識科目</a:t>
            </a:r>
            <a:r>
              <a:rPr lang="en-US" altLang="zh-TW" dirty="0"/>
              <a:t>(</a:t>
            </a:r>
            <a:r>
              <a:rPr lang="zh-TW" altLang="en-US" dirty="0"/>
              <a:t>國英文，普物微積分等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en-US" altLang="zh-TW" dirty="0"/>
              <a:t>3-5</a:t>
            </a:r>
            <a:r>
              <a:rPr lang="zh-TW" altLang="en-US" dirty="0"/>
              <a:t>年級</a:t>
            </a:r>
            <a:endParaRPr lang="en-US" altLang="zh-TW" dirty="0"/>
          </a:p>
          <a:p>
            <a:pPr lvl="1"/>
            <a:r>
              <a:rPr lang="zh-TW" altLang="en-US" dirty="0"/>
              <a:t>中西醫學基礎科目與臨床科目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6-7</a:t>
            </a:r>
            <a:r>
              <a:rPr lang="zh-TW" altLang="en-US" dirty="0"/>
              <a:t>年級</a:t>
            </a:r>
            <a:endParaRPr lang="en-US" altLang="zh-TW" dirty="0"/>
          </a:p>
          <a:p>
            <a:pPr lvl="1"/>
            <a:r>
              <a:rPr lang="zh-TW" altLang="en-US" dirty="0"/>
              <a:t>西醫見習與中醫實習</a:t>
            </a:r>
          </a:p>
        </p:txBody>
      </p:sp>
    </p:spTree>
    <p:extLst>
      <p:ext uri="{BB962C8B-B14F-4D97-AF65-F5344CB8AC3E}">
        <p14:creationId xmlns:p14="http://schemas.microsoft.com/office/powerpoint/2010/main" val="1344804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訂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6BCBC5"/>
    </a:accent1>
    <a:accent2>
      <a:srgbClr val="FFC000"/>
    </a:accent2>
    <a:accent3>
      <a:srgbClr val="FF614C"/>
    </a:accent3>
    <a:accent4>
      <a:srgbClr val="8DC9A1"/>
    </a:accent4>
    <a:accent5>
      <a:srgbClr val="6481D2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自訂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6BCBC5"/>
    </a:accent1>
    <a:accent2>
      <a:srgbClr val="FFC000"/>
    </a:accent2>
    <a:accent3>
      <a:srgbClr val="FF614C"/>
    </a:accent3>
    <a:accent4>
      <a:srgbClr val="8DC9A1"/>
    </a:accent4>
    <a:accent5>
      <a:srgbClr val="6481D2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271</TotalTime>
  <Words>1144</Words>
  <Application>Microsoft Office PowerPoint</Application>
  <PresentationFormat>寬螢幕</PresentationFormat>
  <Paragraphs>189</Paragraphs>
  <Slides>34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2" baseType="lpstr">
      <vt:lpstr>Microsoft YaHei</vt:lpstr>
      <vt:lpstr>Noto Serif TC</vt:lpstr>
      <vt:lpstr>新細明體</vt:lpstr>
      <vt:lpstr>Arial</vt:lpstr>
      <vt:lpstr>Calibri</vt:lpstr>
      <vt:lpstr>Garamond</vt:lpstr>
      <vt:lpstr>Georgia</vt:lpstr>
      <vt:lpstr>有機</vt:lpstr>
      <vt:lpstr>職業介紹-中醫</vt:lpstr>
      <vt:lpstr>學經歷</vt:lpstr>
      <vt:lpstr>如何成為中醫師?</vt:lpstr>
      <vt:lpstr>PowerPoint 簡報</vt:lpstr>
      <vt:lpstr>中醫學系名額</vt:lpstr>
      <vt:lpstr>中醫學測分數</vt:lpstr>
      <vt:lpstr>西醫醫學測分數</vt:lpstr>
      <vt:lpstr>牙醫醫學測分數</vt:lpstr>
      <vt:lpstr>中醫系課程內容</vt:lpstr>
      <vt:lpstr>單修與雙主修差異</vt:lpstr>
      <vt:lpstr>中國中醫系甲組課程</vt:lpstr>
      <vt:lpstr>PowerPoint 簡報</vt:lpstr>
      <vt:lpstr>第七年中醫實習</vt:lpstr>
      <vt:lpstr>PowerPoint 簡報</vt:lpstr>
      <vt:lpstr>PowerPoint 簡報</vt:lpstr>
      <vt:lpstr>畢業後</vt:lpstr>
      <vt:lpstr>工作內容-醫院</vt:lpstr>
      <vt:lpstr>醫院</vt:lpstr>
      <vt:lpstr>工作內容-診所</vt:lpstr>
      <vt:lpstr>診所</vt:lpstr>
      <vt:lpstr>中醫師核心能力</vt:lpstr>
      <vt:lpstr>中西醫職業差別</vt:lpstr>
      <vt:lpstr>中西牙醫健保費用佔比</vt:lpstr>
      <vt:lpstr>中西醫師人數與成長</vt:lpstr>
      <vt:lpstr>工時與值班</vt:lpstr>
      <vt:lpstr>我適合念中醫嗎?</vt:lpstr>
      <vt:lpstr>可能其他選擇更好?</vt:lpstr>
      <vt:lpstr>中醫未來展望</vt:lpstr>
      <vt:lpstr>PowerPoint 簡報</vt:lpstr>
      <vt:lpstr>PowerPoint 簡報</vt:lpstr>
      <vt:lpstr>未來的隱憂</vt:lpstr>
      <vt:lpstr>小結</vt:lpstr>
      <vt:lpstr>PowerPoint 簡報</vt:lpstr>
      <vt:lpstr>The Road Not Taken           Robert Frost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宗 盧</dc:creator>
  <cp:lastModifiedBy>宗 盧</cp:lastModifiedBy>
  <cp:revision>12</cp:revision>
  <dcterms:created xsi:type="dcterms:W3CDTF">2025-04-02T14:21:02Z</dcterms:created>
  <dcterms:modified xsi:type="dcterms:W3CDTF">2025-04-09T04:42:09Z</dcterms:modified>
</cp:coreProperties>
</file>