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73" r:id="rId4"/>
    <p:sldId id="274" r:id="rId5"/>
    <p:sldId id="285" r:id="rId6"/>
    <p:sldId id="275" r:id="rId7"/>
    <p:sldId id="277" r:id="rId8"/>
    <p:sldId id="278" r:id="rId9"/>
    <p:sldId id="279" r:id="rId10"/>
    <p:sldId id="280" r:id="rId11"/>
    <p:sldId id="281" r:id="rId12"/>
    <p:sldId id="270" r:id="rId13"/>
    <p:sldId id="294" r:id="rId14"/>
    <p:sldId id="296" r:id="rId15"/>
    <p:sldId id="298" r:id="rId16"/>
    <p:sldId id="299" r:id="rId17"/>
    <p:sldId id="301" r:id="rId18"/>
    <p:sldId id="291" r:id="rId19"/>
    <p:sldId id="292" r:id="rId20"/>
    <p:sldId id="293" r:id="rId21"/>
    <p:sldId id="314" r:id="rId22"/>
    <p:sldId id="315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FACD-F2EC-4F2B-AC0F-021B985ACF47}" type="datetimeFigureOut">
              <a:rPr lang="zh-TW" altLang="en-US" smtClean="0"/>
              <a:pPr/>
              <a:t>2020/9/4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747-CAEA-4DEE-8AAD-C41CF348D8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FACD-F2EC-4F2B-AC0F-021B985ACF47}" type="datetimeFigureOut">
              <a:rPr lang="zh-TW" altLang="en-US" smtClean="0"/>
              <a:pPr/>
              <a:t>2020/9/4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747-CAEA-4DEE-8AAD-C41CF348D8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FACD-F2EC-4F2B-AC0F-021B985ACF47}" type="datetimeFigureOut">
              <a:rPr lang="zh-TW" altLang="en-US" smtClean="0"/>
              <a:pPr/>
              <a:t>2020/9/4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747-CAEA-4DEE-8AAD-C41CF348D8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91" b="0" i="0">
                <a:solidFill>
                  <a:schemeClr val="tx1"/>
                </a:solidFill>
                <a:latin typeface="Noto Sans CJK JP Medium"/>
                <a:cs typeface="Noto Sans CJK JP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B0F43-A1C8-4732-A814-9AB0DA153B17}" type="datetime1">
              <a:rPr lang="zh-TW" altLang="en-US" smtClean="0"/>
              <a:pPr/>
              <a:t>2020/9/4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74792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FACD-F2EC-4F2B-AC0F-021B985ACF47}" type="datetimeFigureOut">
              <a:rPr lang="zh-TW" altLang="en-US" smtClean="0"/>
              <a:pPr/>
              <a:t>2020/9/4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747-CAEA-4DEE-8AAD-C41CF348D8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FACD-F2EC-4F2B-AC0F-021B985ACF47}" type="datetimeFigureOut">
              <a:rPr lang="zh-TW" altLang="en-US" smtClean="0"/>
              <a:pPr/>
              <a:t>2020/9/4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747-CAEA-4DEE-8AAD-C41CF348D8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FACD-F2EC-4F2B-AC0F-021B985ACF47}" type="datetimeFigureOut">
              <a:rPr lang="zh-TW" altLang="en-US" smtClean="0"/>
              <a:pPr/>
              <a:t>2020/9/4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747-CAEA-4DEE-8AAD-C41CF348D8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FACD-F2EC-4F2B-AC0F-021B985ACF47}" type="datetimeFigureOut">
              <a:rPr lang="zh-TW" altLang="en-US" smtClean="0"/>
              <a:pPr/>
              <a:t>2020/9/4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747-CAEA-4DEE-8AAD-C41CF348D8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FACD-F2EC-4F2B-AC0F-021B985ACF47}" type="datetimeFigureOut">
              <a:rPr lang="zh-TW" altLang="en-US" smtClean="0"/>
              <a:pPr/>
              <a:t>2020/9/4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747-CAEA-4DEE-8AAD-C41CF348D8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FACD-F2EC-4F2B-AC0F-021B985ACF47}" type="datetimeFigureOut">
              <a:rPr lang="zh-TW" altLang="en-US" smtClean="0"/>
              <a:pPr/>
              <a:t>2020/9/4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747-CAEA-4DEE-8AAD-C41CF348D8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FACD-F2EC-4F2B-AC0F-021B985ACF47}" type="datetimeFigureOut">
              <a:rPr lang="zh-TW" altLang="en-US" smtClean="0"/>
              <a:pPr/>
              <a:t>2020/9/4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747-CAEA-4DEE-8AAD-C41CF348D8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FFACD-F2EC-4F2B-AC0F-021B985ACF47}" type="datetimeFigureOut">
              <a:rPr lang="zh-TW" altLang="en-US" smtClean="0"/>
              <a:pPr/>
              <a:t>2020/9/4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C747-CAEA-4DEE-8AAD-C41CF348D8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FFACD-F2EC-4F2B-AC0F-021B985ACF47}" type="datetimeFigureOut">
              <a:rPr lang="zh-TW" altLang="en-US" smtClean="0"/>
              <a:pPr/>
              <a:t>2020/9/4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C747-CAEA-4DEE-8AAD-C41CF348D82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ac.edu.tw/cacportal/jbcrc/LearningPortfolios_MultiQuery/index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714612" y="-142900"/>
            <a:ext cx="6715172" cy="70009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流程圖: 人工輸入 11"/>
          <p:cNvSpPr/>
          <p:nvPr/>
        </p:nvSpPr>
        <p:spPr>
          <a:xfrm flipH="1">
            <a:off x="1571604" y="3929066"/>
            <a:ext cx="8429684" cy="3214710"/>
          </a:xfrm>
          <a:prstGeom prst="flowChartManualInpu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平行四邊形 9"/>
          <p:cNvSpPr/>
          <p:nvPr/>
        </p:nvSpPr>
        <p:spPr>
          <a:xfrm>
            <a:off x="-2857552" y="0"/>
            <a:ext cx="7715304" cy="7072338"/>
          </a:xfrm>
          <a:prstGeom prst="parallelogram">
            <a:avLst>
              <a:gd name="adj" fmla="val 401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2910" y="2643182"/>
            <a:ext cx="7772400" cy="1500198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109-1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高二課程諮詢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學習歷程檔案越花俏越有利嗎？</a:t>
            </a:r>
            <a:endParaRPr lang="zh-TW" altLang="en-US" sz="35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C:\Users\USER\Desktop\學習歷程檔案\14_工作區域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736"/>
            <a:ext cx="7929618" cy="4956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C:\Users\USER\Desktop\學習歷程檔案\網頁懶人包-P15_工作區域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715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12" y="3555105"/>
            <a:ext cx="7273620" cy="2599245"/>
          </a:xfrm>
          <a:custGeom>
            <a:avLst/>
            <a:gdLst/>
            <a:ahLst/>
            <a:cxnLst/>
            <a:rect l="l" t="t" r="r" b="b"/>
            <a:pathLst>
              <a:path w="10692130" h="2866390">
                <a:moveTo>
                  <a:pt x="0" y="2865882"/>
                </a:moveTo>
                <a:lnTo>
                  <a:pt x="10691749" y="2865882"/>
                </a:lnTo>
                <a:lnTo>
                  <a:pt x="10691749" y="0"/>
                </a:lnTo>
                <a:lnTo>
                  <a:pt x="0" y="0"/>
                </a:lnTo>
                <a:lnTo>
                  <a:pt x="0" y="2865882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176"/>
          </a:p>
        </p:txBody>
      </p:sp>
      <p:grpSp>
        <p:nvGrpSpPr>
          <p:cNvPr id="3" name="object 3"/>
          <p:cNvGrpSpPr/>
          <p:nvPr/>
        </p:nvGrpSpPr>
        <p:grpSpPr>
          <a:xfrm>
            <a:off x="935712" y="699965"/>
            <a:ext cx="7273620" cy="4876608"/>
            <a:chOff x="1403" y="771905"/>
            <a:chExt cx="10692130" cy="5377815"/>
          </a:xfrm>
        </p:grpSpPr>
        <p:sp>
          <p:nvSpPr>
            <p:cNvPr id="4" name="object 4"/>
            <p:cNvSpPr/>
            <p:nvPr/>
          </p:nvSpPr>
          <p:spPr>
            <a:xfrm>
              <a:off x="1403" y="771905"/>
              <a:ext cx="10692130" cy="2406015"/>
            </a:xfrm>
            <a:custGeom>
              <a:avLst/>
              <a:gdLst/>
              <a:ahLst/>
              <a:cxnLst/>
              <a:rect l="l" t="t" r="r" b="b"/>
              <a:pathLst>
                <a:path w="10692130" h="2406015">
                  <a:moveTo>
                    <a:pt x="0" y="2405633"/>
                  </a:moveTo>
                  <a:lnTo>
                    <a:pt x="10691749" y="2405633"/>
                  </a:lnTo>
                  <a:lnTo>
                    <a:pt x="10691749" y="0"/>
                  </a:lnTo>
                  <a:lnTo>
                    <a:pt x="0" y="0"/>
                  </a:lnTo>
                  <a:lnTo>
                    <a:pt x="0" y="240563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403" y="3177539"/>
              <a:ext cx="10692130" cy="742950"/>
            </a:xfrm>
            <a:custGeom>
              <a:avLst/>
              <a:gdLst/>
              <a:ahLst/>
              <a:cxnLst/>
              <a:rect l="l" t="t" r="r" b="b"/>
              <a:pathLst>
                <a:path w="10692130" h="742950">
                  <a:moveTo>
                    <a:pt x="10691749" y="742950"/>
                  </a:moveTo>
                  <a:lnTo>
                    <a:pt x="10691749" y="0"/>
                  </a:lnTo>
                  <a:lnTo>
                    <a:pt x="0" y="0"/>
                  </a:lnTo>
                  <a:lnTo>
                    <a:pt x="0" y="742950"/>
                  </a:lnTo>
                  <a:lnTo>
                    <a:pt x="10691749" y="74295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16977" y="1390662"/>
              <a:ext cx="2695575" cy="4758690"/>
            </a:xfrm>
            <a:custGeom>
              <a:avLst/>
              <a:gdLst/>
              <a:ahLst/>
              <a:cxnLst/>
              <a:rect l="l" t="t" r="r" b="b"/>
              <a:pathLst>
                <a:path w="2695575" h="4758690">
                  <a:moveTo>
                    <a:pt x="2695194" y="3297174"/>
                  </a:moveTo>
                  <a:lnTo>
                    <a:pt x="2694838" y="3221291"/>
                  </a:lnTo>
                  <a:lnTo>
                    <a:pt x="2693771" y="3148368"/>
                  </a:lnTo>
                  <a:lnTo>
                    <a:pt x="2691993" y="3078416"/>
                  </a:lnTo>
                  <a:lnTo>
                    <a:pt x="2689517" y="3011424"/>
                  </a:lnTo>
                  <a:lnTo>
                    <a:pt x="2686342" y="2947403"/>
                  </a:lnTo>
                  <a:lnTo>
                    <a:pt x="2682443" y="2886329"/>
                  </a:lnTo>
                  <a:lnTo>
                    <a:pt x="2677845" y="2828239"/>
                  </a:lnTo>
                  <a:lnTo>
                    <a:pt x="2672550" y="2773095"/>
                  </a:lnTo>
                  <a:lnTo>
                    <a:pt x="2666542" y="2720924"/>
                  </a:lnTo>
                  <a:lnTo>
                    <a:pt x="2659837" y="2671711"/>
                  </a:lnTo>
                  <a:lnTo>
                    <a:pt x="2652433" y="2625471"/>
                  </a:lnTo>
                  <a:lnTo>
                    <a:pt x="2644317" y="2582189"/>
                  </a:lnTo>
                  <a:lnTo>
                    <a:pt x="2635504" y="2541867"/>
                  </a:lnTo>
                  <a:lnTo>
                    <a:pt x="2625991" y="2504516"/>
                  </a:lnTo>
                  <a:lnTo>
                    <a:pt x="2604859" y="2438692"/>
                  </a:lnTo>
                  <a:lnTo>
                    <a:pt x="2580944" y="2384729"/>
                  </a:lnTo>
                  <a:lnTo>
                    <a:pt x="2541028" y="2323515"/>
                  </a:lnTo>
                  <a:lnTo>
                    <a:pt x="2511501" y="2287041"/>
                  </a:lnTo>
                  <a:lnTo>
                    <a:pt x="2479357" y="2252776"/>
                  </a:lnTo>
                  <a:lnTo>
                    <a:pt x="2444572" y="2220747"/>
                  </a:lnTo>
                  <a:lnTo>
                    <a:pt x="2407158" y="2190940"/>
                  </a:lnTo>
                  <a:lnTo>
                    <a:pt x="2367076" y="2163368"/>
                  </a:lnTo>
                  <a:lnTo>
                    <a:pt x="2324341" y="2138045"/>
                  </a:lnTo>
                  <a:lnTo>
                    <a:pt x="2278938" y="2114994"/>
                  </a:lnTo>
                  <a:lnTo>
                    <a:pt x="2230844" y="2094191"/>
                  </a:lnTo>
                  <a:lnTo>
                    <a:pt x="2180082" y="2075688"/>
                  </a:lnTo>
                  <a:lnTo>
                    <a:pt x="2231072" y="2047036"/>
                  </a:lnTo>
                  <a:lnTo>
                    <a:pt x="2278926" y="2017801"/>
                  </a:lnTo>
                  <a:lnTo>
                    <a:pt x="2323617" y="1987994"/>
                  </a:lnTo>
                  <a:lnTo>
                    <a:pt x="2365146" y="1957590"/>
                  </a:lnTo>
                  <a:lnTo>
                    <a:pt x="2403538" y="1926615"/>
                  </a:lnTo>
                  <a:lnTo>
                    <a:pt x="2438755" y="1895068"/>
                  </a:lnTo>
                  <a:lnTo>
                    <a:pt x="2470835" y="1862963"/>
                  </a:lnTo>
                  <a:lnTo>
                    <a:pt x="2499753" y="1830285"/>
                  </a:lnTo>
                  <a:lnTo>
                    <a:pt x="2525509" y="1797050"/>
                  </a:lnTo>
                  <a:lnTo>
                    <a:pt x="2548128" y="1763268"/>
                  </a:lnTo>
                  <a:lnTo>
                    <a:pt x="2582545" y="1693887"/>
                  </a:lnTo>
                  <a:lnTo>
                    <a:pt x="2597188" y="1653921"/>
                  </a:lnTo>
                  <a:lnTo>
                    <a:pt x="2610129" y="1610423"/>
                  </a:lnTo>
                  <a:lnTo>
                    <a:pt x="2621356" y="1563395"/>
                  </a:lnTo>
                  <a:lnTo>
                    <a:pt x="2630855" y="1512849"/>
                  </a:lnTo>
                  <a:lnTo>
                    <a:pt x="2638653" y="1458760"/>
                  </a:lnTo>
                  <a:lnTo>
                    <a:pt x="2644711" y="1401140"/>
                  </a:lnTo>
                  <a:lnTo>
                    <a:pt x="2649042" y="1339977"/>
                  </a:lnTo>
                  <a:lnTo>
                    <a:pt x="2651645" y="1275257"/>
                  </a:lnTo>
                  <a:lnTo>
                    <a:pt x="2652522" y="1207008"/>
                  </a:lnTo>
                  <a:lnTo>
                    <a:pt x="2651709" y="1147889"/>
                  </a:lnTo>
                  <a:lnTo>
                    <a:pt x="2649296" y="1090168"/>
                  </a:lnTo>
                  <a:lnTo>
                    <a:pt x="2645270" y="1033818"/>
                  </a:lnTo>
                  <a:lnTo>
                    <a:pt x="2639644" y="978852"/>
                  </a:lnTo>
                  <a:lnTo>
                    <a:pt x="2632392" y="925258"/>
                  </a:lnTo>
                  <a:lnTo>
                    <a:pt x="2623540" y="873048"/>
                  </a:lnTo>
                  <a:lnTo>
                    <a:pt x="2613075" y="822210"/>
                  </a:lnTo>
                  <a:lnTo>
                    <a:pt x="2600985" y="772744"/>
                  </a:lnTo>
                  <a:lnTo>
                    <a:pt x="2587294" y="724662"/>
                  </a:lnTo>
                  <a:lnTo>
                    <a:pt x="2571978" y="677938"/>
                  </a:lnTo>
                  <a:lnTo>
                    <a:pt x="2555062" y="632599"/>
                  </a:lnTo>
                  <a:lnTo>
                    <a:pt x="2536520" y="588645"/>
                  </a:lnTo>
                  <a:lnTo>
                    <a:pt x="2516365" y="546049"/>
                  </a:lnTo>
                  <a:lnTo>
                    <a:pt x="2494584" y="504825"/>
                  </a:lnTo>
                  <a:lnTo>
                    <a:pt x="2471191" y="464972"/>
                  </a:lnTo>
                  <a:lnTo>
                    <a:pt x="2446185" y="426491"/>
                  </a:lnTo>
                  <a:lnTo>
                    <a:pt x="2419553" y="389382"/>
                  </a:lnTo>
                  <a:lnTo>
                    <a:pt x="2391295" y="353644"/>
                  </a:lnTo>
                  <a:lnTo>
                    <a:pt x="2361438" y="319278"/>
                  </a:lnTo>
                  <a:lnTo>
                    <a:pt x="2309203" y="268325"/>
                  </a:lnTo>
                  <a:lnTo>
                    <a:pt x="2249678" y="221805"/>
                  </a:lnTo>
                  <a:lnTo>
                    <a:pt x="2217166" y="200202"/>
                  </a:lnTo>
                  <a:lnTo>
                    <a:pt x="2182838" y="179692"/>
                  </a:lnTo>
                  <a:lnTo>
                    <a:pt x="2146681" y="160299"/>
                  </a:lnTo>
                  <a:lnTo>
                    <a:pt x="2108695" y="142011"/>
                  </a:lnTo>
                  <a:lnTo>
                    <a:pt x="2068893" y="124828"/>
                  </a:lnTo>
                  <a:lnTo>
                    <a:pt x="2027262" y="108750"/>
                  </a:lnTo>
                  <a:lnTo>
                    <a:pt x="1983803" y="93776"/>
                  </a:lnTo>
                  <a:lnTo>
                    <a:pt x="1938515" y="79908"/>
                  </a:lnTo>
                  <a:lnTo>
                    <a:pt x="1891411" y="67157"/>
                  </a:lnTo>
                  <a:lnTo>
                    <a:pt x="1842477" y="55499"/>
                  </a:lnTo>
                  <a:lnTo>
                    <a:pt x="1791716" y="44958"/>
                  </a:lnTo>
                  <a:lnTo>
                    <a:pt x="1739125" y="35521"/>
                  </a:lnTo>
                  <a:lnTo>
                    <a:pt x="1684718" y="27203"/>
                  </a:lnTo>
                  <a:lnTo>
                    <a:pt x="1628482" y="19989"/>
                  </a:lnTo>
                  <a:lnTo>
                    <a:pt x="1570418" y="13881"/>
                  </a:lnTo>
                  <a:lnTo>
                    <a:pt x="1510538" y="8877"/>
                  </a:lnTo>
                  <a:lnTo>
                    <a:pt x="1448816" y="4991"/>
                  </a:lnTo>
                  <a:lnTo>
                    <a:pt x="1385277" y="2209"/>
                  </a:lnTo>
                  <a:lnTo>
                    <a:pt x="1319911" y="546"/>
                  </a:lnTo>
                  <a:lnTo>
                    <a:pt x="1252728" y="0"/>
                  </a:lnTo>
                  <a:lnTo>
                    <a:pt x="1188339" y="571"/>
                  </a:lnTo>
                  <a:lnTo>
                    <a:pt x="1125715" y="2298"/>
                  </a:lnTo>
                  <a:lnTo>
                    <a:pt x="1064844" y="5181"/>
                  </a:lnTo>
                  <a:lnTo>
                    <a:pt x="1005751" y="9220"/>
                  </a:lnTo>
                  <a:lnTo>
                    <a:pt x="948410" y="14414"/>
                  </a:lnTo>
                  <a:lnTo>
                    <a:pt x="892835" y="20751"/>
                  </a:lnTo>
                  <a:lnTo>
                    <a:pt x="839025" y="28244"/>
                  </a:lnTo>
                  <a:lnTo>
                    <a:pt x="786980" y="36880"/>
                  </a:lnTo>
                  <a:lnTo>
                    <a:pt x="736688" y="46685"/>
                  </a:lnTo>
                  <a:lnTo>
                    <a:pt x="688174" y="57619"/>
                  </a:lnTo>
                  <a:lnTo>
                    <a:pt x="641426" y="69710"/>
                  </a:lnTo>
                  <a:lnTo>
                    <a:pt x="596442" y="82943"/>
                  </a:lnTo>
                  <a:lnTo>
                    <a:pt x="553224" y="97332"/>
                  </a:lnTo>
                  <a:lnTo>
                    <a:pt x="511771" y="112864"/>
                  </a:lnTo>
                  <a:lnTo>
                    <a:pt x="472084" y="129540"/>
                  </a:lnTo>
                  <a:lnTo>
                    <a:pt x="434174" y="147370"/>
                  </a:lnTo>
                  <a:lnTo>
                    <a:pt x="398030" y="166344"/>
                  </a:lnTo>
                  <a:lnTo>
                    <a:pt x="363651" y="186461"/>
                  </a:lnTo>
                  <a:lnTo>
                    <a:pt x="331050" y="207721"/>
                  </a:lnTo>
                  <a:lnTo>
                    <a:pt x="300228" y="230124"/>
                  </a:lnTo>
                  <a:lnTo>
                    <a:pt x="243116" y="280543"/>
                  </a:lnTo>
                  <a:lnTo>
                    <a:pt x="216827" y="308952"/>
                  </a:lnTo>
                  <a:lnTo>
                    <a:pt x="192036" y="339483"/>
                  </a:lnTo>
                  <a:lnTo>
                    <a:pt x="168770" y="372135"/>
                  </a:lnTo>
                  <a:lnTo>
                    <a:pt x="146989" y="406920"/>
                  </a:lnTo>
                  <a:lnTo>
                    <a:pt x="126733" y="443826"/>
                  </a:lnTo>
                  <a:lnTo>
                    <a:pt x="107962" y="482854"/>
                  </a:lnTo>
                  <a:lnTo>
                    <a:pt x="90703" y="524014"/>
                  </a:lnTo>
                  <a:lnTo>
                    <a:pt x="74955" y="567309"/>
                  </a:lnTo>
                  <a:lnTo>
                    <a:pt x="60706" y="612711"/>
                  </a:lnTo>
                  <a:lnTo>
                    <a:pt x="47955" y="660247"/>
                  </a:lnTo>
                  <a:lnTo>
                    <a:pt x="36715" y="709917"/>
                  </a:lnTo>
                  <a:lnTo>
                    <a:pt x="26962" y="761707"/>
                  </a:lnTo>
                  <a:lnTo>
                    <a:pt x="18719" y="815619"/>
                  </a:lnTo>
                  <a:lnTo>
                    <a:pt x="11976" y="871664"/>
                  </a:lnTo>
                  <a:lnTo>
                    <a:pt x="6731" y="929830"/>
                  </a:lnTo>
                  <a:lnTo>
                    <a:pt x="2984" y="990117"/>
                  </a:lnTo>
                  <a:lnTo>
                    <a:pt x="736" y="1052537"/>
                  </a:lnTo>
                  <a:lnTo>
                    <a:pt x="0" y="1117092"/>
                  </a:lnTo>
                  <a:lnTo>
                    <a:pt x="0" y="1507236"/>
                  </a:lnTo>
                  <a:lnTo>
                    <a:pt x="1142238" y="1507236"/>
                  </a:lnTo>
                  <a:lnTo>
                    <a:pt x="1142238" y="1130808"/>
                  </a:lnTo>
                  <a:lnTo>
                    <a:pt x="1143165" y="1059421"/>
                  </a:lnTo>
                  <a:lnTo>
                    <a:pt x="1145933" y="995489"/>
                  </a:lnTo>
                  <a:lnTo>
                    <a:pt x="1150505" y="938999"/>
                  </a:lnTo>
                  <a:lnTo>
                    <a:pt x="1156881" y="889927"/>
                  </a:lnTo>
                  <a:lnTo>
                    <a:pt x="1165009" y="848271"/>
                  </a:lnTo>
                  <a:lnTo>
                    <a:pt x="1186434" y="787146"/>
                  </a:lnTo>
                  <a:lnTo>
                    <a:pt x="1212862" y="752132"/>
                  </a:lnTo>
                  <a:lnTo>
                    <a:pt x="1248727" y="727138"/>
                  </a:lnTo>
                  <a:lnTo>
                    <a:pt x="1294015" y="712127"/>
                  </a:lnTo>
                  <a:lnTo>
                    <a:pt x="1348740" y="707136"/>
                  </a:lnTo>
                  <a:lnTo>
                    <a:pt x="1397762" y="711860"/>
                  </a:lnTo>
                  <a:lnTo>
                    <a:pt x="1439799" y="726084"/>
                  </a:lnTo>
                  <a:lnTo>
                    <a:pt x="1474965" y="749884"/>
                  </a:lnTo>
                  <a:lnTo>
                    <a:pt x="1503426" y="783336"/>
                  </a:lnTo>
                  <a:lnTo>
                    <a:pt x="1530629" y="852449"/>
                  </a:lnTo>
                  <a:lnTo>
                    <a:pt x="1540090" y="900582"/>
                  </a:lnTo>
                  <a:lnTo>
                    <a:pt x="1546821" y="957795"/>
                  </a:lnTo>
                  <a:lnTo>
                    <a:pt x="1550847" y="1024115"/>
                  </a:lnTo>
                  <a:lnTo>
                    <a:pt x="1552194" y="1099566"/>
                  </a:lnTo>
                  <a:lnTo>
                    <a:pt x="1552194" y="1354074"/>
                  </a:lnTo>
                  <a:lnTo>
                    <a:pt x="1551343" y="1415605"/>
                  </a:lnTo>
                  <a:lnTo>
                    <a:pt x="1548815" y="1472234"/>
                  </a:lnTo>
                  <a:lnTo>
                    <a:pt x="1544574" y="1523961"/>
                  </a:lnTo>
                  <a:lnTo>
                    <a:pt x="1538605" y="1570824"/>
                  </a:lnTo>
                  <a:lnTo>
                    <a:pt x="1530921" y="1612849"/>
                  </a:lnTo>
                  <a:lnTo>
                    <a:pt x="1521472" y="1650060"/>
                  </a:lnTo>
                  <a:lnTo>
                    <a:pt x="1485709" y="1730044"/>
                  </a:lnTo>
                  <a:lnTo>
                    <a:pt x="1454365" y="1768602"/>
                  </a:lnTo>
                  <a:lnTo>
                    <a:pt x="1416304" y="1798002"/>
                  </a:lnTo>
                  <a:lnTo>
                    <a:pt x="1371600" y="1818132"/>
                  </a:lnTo>
                  <a:lnTo>
                    <a:pt x="1320749" y="1829269"/>
                  </a:lnTo>
                  <a:lnTo>
                    <a:pt x="1244993" y="1838007"/>
                  </a:lnTo>
                  <a:lnTo>
                    <a:pt x="1197762" y="1841461"/>
                  </a:lnTo>
                  <a:lnTo>
                    <a:pt x="1144295" y="1844294"/>
                  </a:lnTo>
                  <a:lnTo>
                    <a:pt x="1084580" y="1846503"/>
                  </a:lnTo>
                  <a:lnTo>
                    <a:pt x="1018616" y="1848091"/>
                  </a:lnTo>
                  <a:lnTo>
                    <a:pt x="946391" y="1849043"/>
                  </a:lnTo>
                  <a:lnTo>
                    <a:pt x="867918" y="1849374"/>
                  </a:lnTo>
                  <a:lnTo>
                    <a:pt x="867918" y="2513838"/>
                  </a:lnTo>
                  <a:lnTo>
                    <a:pt x="939393" y="2515501"/>
                  </a:lnTo>
                  <a:lnTo>
                    <a:pt x="1005509" y="2517952"/>
                  </a:lnTo>
                  <a:lnTo>
                    <a:pt x="1066253" y="2521204"/>
                  </a:lnTo>
                  <a:lnTo>
                    <a:pt x="1121613" y="2525230"/>
                  </a:lnTo>
                  <a:lnTo>
                    <a:pt x="1171587" y="2530056"/>
                  </a:lnTo>
                  <a:lnTo>
                    <a:pt x="1216177" y="2535682"/>
                  </a:lnTo>
                  <a:lnTo>
                    <a:pt x="1255356" y="2542082"/>
                  </a:lnTo>
                  <a:lnTo>
                    <a:pt x="1317498" y="2557272"/>
                  </a:lnTo>
                  <a:lnTo>
                    <a:pt x="1361846" y="2576106"/>
                  </a:lnTo>
                  <a:lnTo>
                    <a:pt x="1401622" y="2601518"/>
                  </a:lnTo>
                  <a:lnTo>
                    <a:pt x="1436827" y="2633522"/>
                  </a:lnTo>
                  <a:lnTo>
                    <a:pt x="1467459" y="2672118"/>
                  </a:lnTo>
                  <a:lnTo>
                    <a:pt x="1493520" y="2717292"/>
                  </a:lnTo>
                  <a:lnTo>
                    <a:pt x="1519402" y="2786837"/>
                  </a:lnTo>
                  <a:lnTo>
                    <a:pt x="1529486" y="2828328"/>
                  </a:lnTo>
                  <a:lnTo>
                    <a:pt x="1537716" y="2874264"/>
                  </a:lnTo>
                  <a:lnTo>
                    <a:pt x="1544066" y="2924619"/>
                  </a:lnTo>
                  <a:lnTo>
                    <a:pt x="1548587" y="2979394"/>
                  </a:lnTo>
                  <a:lnTo>
                    <a:pt x="1551292" y="3038551"/>
                  </a:lnTo>
                  <a:lnTo>
                    <a:pt x="1552194" y="3102102"/>
                  </a:lnTo>
                  <a:lnTo>
                    <a:pt x="1552194" y="3418332"/>
                  </a:lnTo>
                  <a:lnTo>
                    <a:pt x="1551851" y="3493757"/>
                  </a:lnTo>
                  <a:lnTo>
                    <a:pt x="1550822" y="3563797"/>
                  </a:lnTo>
                  <a:lnTo>
                    <a:pt x="1549107" y="3628415"/>
                  </a:lnTo>
                  <a:lnTo>
                    <a:pt x="1546707" y="3687622"/>
                  </a:lnTo>
                  <a:lnTo>
                    <a:pt x="1543608" y="3741407"/>
                  </a:lnTo>
                  <a:lnTo>
                    <a:pt x="1539824" y="3789781"/>
                  </a:lnTo>
                  <a:lnTo>
                    <a:pt x="1535328" y="3832733"/>
                  </a:lnTo>
                  <a:lnTo>
                    <a:pt x="1524228" y="3902329"/>
                  </a:lnTo>
                  <a:lnTo>
                    <a:pt x="1510284" y="3950208"/>
                  </a:lnTo>
                  <a:lnTo>
                    <a:pt x="1489710" y="3986860"/>
                  </a:lnTo>
                  <a:lnTo>
                    <a:pt x="1461858" y="4015435"/>
                  </a:lnTo>
                  <a:lnTo>
                    <a:pt x="1426768" y="4035895"/>
                  </a:lnTo>
                  <a:lnTo>
                    <a:pt x="1384477" y="4048201"/>
                  </a:lnTo>
                  <a:lnTo>
                    <a:pt x="1335024" y="4052316"/>
                  </a:lnTo>
                  <a:lnTo>
                    <a:pt x="1279410" y="4047185"/>
                  </a:lnTo>
                  <a:lnTo>
                    <a:pt x="1234821" y="4031932"/>
                  </a:lnTo>
                  <a:lnTo>
                    <a:pt x="1201077" y="4006659"/>
                  </a:lnTo>
                  <a:lnTo>
                    <a:pt x="1178052" y="3971544"/>
                  </a:lnTo>
                  <a:lnTo>
                    <a:pt x="1162481" y="3917518"/>
                  </a:lnTo>
                  <a:lnTo>
                    <a:pt x="1151280" y="3836568"/>
                  </a:lnTo>
                  <a:lnTo>
                    <a:pt x="1147330" y="3785971"/>
                  </a:lnTo>
                  <a:lnTo>
                    <a:pt x="1144511" y="3728618"/>
                  </a:lnTo>
                  <a:lnTo>
                    <a:pt x="1142796" y="3664483"/>
                  </a:lnTo>
                  <a:lnTo>
                    <a:pt x="1142238" y="3593592"/>
                  </a:lnTo>
                  <a:lnTo>
                    <a:pt x="1142238" y="2849880"/>
                  </a:lnTo>
                  <a:lnTo>
                    <a:pt x="0" y="2849880"/>
                  </a:lnTo>
                  <a:lnTo>
                    <a:pt x="0" y="3211830"/>
                  </a:lnTo>
                  <a:lnTo>
                    <a:pt x="292" y="3283267"/>
                  </a:lnTo>
                  <a:lnTo>
                    <a:pt x="1206" y="3352292"/>
                  </a:lnTo>
                  <a:lnTo>
                    <a:pt x="2717" y="3418903"/>
                  </a:lnTo>
                  <a:lnTo>
                    <a:pt x="4838" y="3483114"/>
                  </a:lnTo>
                  <a:lnTo>
                    <a:pt x="7556" y="3544913"/>
                  </a:lnTo>
                  <a:lnTo>
                    <a:pt x="10883" y="3604310"/>
                  </a:lnTo>
                  <a:lnTo>
                    <a:pt x="14820" y="3661308"/>
                  </a:lnTo>
                  <a:lnTo>
                    <a:pt x="19342" y="3715893"/>
                  </a:lnTo>
                  <a:lnTo>
                    <a:pt x="24472" y="3768090"/>
                  </a:lnTo>
                  <a:lnTo>
                    <a:pt x="30200" y="3817874"/>
                  </a:lnTo>
                  <a:lnTo>
                    <a:pt x="36525" y="3865270"/>
                  </a:lnTo>
                  <a:lnTo>
                    <a:pt x="43459" y="3910266"/>
                  </a:lnTo>
                  <a:lnTo>
                    <a:pt x="50977" y="3952875"/>
                  </a:lnTo>
                  <a:lnTo>
                    <a:pt x="59093" y="3993083"/>
                  </a:lnTo>
                  <a:lnTo>
                    <a:pt x="67818" y="4030903"/>
                  </a:lnTo>
                  <a:lnTo>
                    <a:pt x="87033" y="4099382"/>
                  </a:lnTo>
                  <a:lnTo>
                    <a:pt x="115379" y="4173474"/>
                  </a:lnTo>
                  <a:lnTo>
                    <a:pt x="136144" y="4215765"/>
                  </a:lnTo>
                  <a:lnTo>
                    <a:pt x="159829" y="4256913"/>
                  </a:lnTo>
                  <a:lnTo>
                    <a:pt x="186461" y="4296943"/>
                  </a:lnTo>
                  <a:lnTo>
                    <a:pt x="216014" y="4335831"/>
                  </a:lnTo>
                  <a:lnTo>
                    <a:pt x="248500" y="4373588"/>
                  </a:lnTo>
                  <a:lnTo>
                    <a:pt x="283921" y="4410214"/>
                  </a:lnTo>
                  <a:lnTo>
                    <a:pt x="322287" y="4445724"/>
                  </a:lnTo>
                  <a:lnTo>
                    <a:pt x="363601" y="4480115"/>
                  </a:lnTo>
                  <a:lnTo>
                    <a:pt x="407847" y="4513377"/>
                  </a:lnTo>
                  <a:lnTo>
                    <a:pt x="455053" y="4545533"/>
                  </a:lnTo>
                  <a:lnTo>
                    <a:pt x="505206" y="4576572"/>
                  </a:lnTo>
                  <a:lnTo>
                    <a:pt x="540219" y="4596320"/>
                  </a:lnTo>
                  <a:lnTo>
                    <a:pt x="576681" y="4614926"/>
                  </a:lnTo>
                  <a:lnTo>
                    <a:pt x="614603" y="4632388"/>
                  </a:lnTo>
                  <a:lnTo>
                    <a:pt x="653973" y="4648720"/>
                  </a:lnTo>
                  <a:lnTo>
                    <a:pt x="694804" y="4663910"/>
                  </a:lnTo>
                  <a:lnTo>
                    <a:pt x="737069" y="4677969"/>
                  </a:lnTo>
                  <a:lnTo>
                    <a:pt x="780796" y="4690897"/>
                  </a:lnTo>
                  <a:lnTo>
                    <a:pt x="825957" y="4702683"/>
                  </a:lnTo>
                  <a:lnTo>
                    <a:pt x="872578" y="4713351"/>
                  </a:lnTo>
                  <a:lnTo>
                    <a:pt x="920635" y="4722876"/>
                  </a:lnTo>
                  <a:lnTo>
                    <a:pt x="970153" y="4731283"/>
                  </a:lnTo>
                  <a:lnTo>
                    <a:pt x="1021105" y="4738560"/>
                  </a:lnTo>
                  <a:lnTo>
                    <a:pt x="1073492" y="4744720"/>
                  </a:lnTo>
                  <a:lnTo>
                    <a:pt x="1127340" y="4749749"/>
                  </a:lnTo>
                  <a:lnTo>
                    <a:pt x="1182624" y="4753661"/>
                  </a:lnTo>
                  <a:lnTo>
                    <a:pt x="1239342" y="4756455"/>
                  </a:lnTo>
                  <a:lnTo>
                    <a:pt x="1297508" y="4758131"/>
                  </a:lnTo>
                  <a:lnTo>
                    <a:pt x="1357122" y="4758690"/>
                  </a:lnTo>
                  <a:lnTo>
                    <a:pt x="1416291" y="4758080"/>
                  </a:lnTo>
                  <a:lnTo>
                    <a:pt x="1474101" y="4756251"/>
                  </a:lnTo>
                  <a:lnTo>
                    <a:pt x="1530527" y="4753203"/>
                  </a:lnTo>
                  <a:lnTo>
                    <a:pt x="1585595" y="4748949"/>
                  </a:lnTo>
                  <a:lnTo>
                    <a:pt x="1639290" y="4743462"/>
                  </a:lnTo>
                  <a:lnTo>
                    <a:pt x="1691627" y="4736744"/>
                  </a:lnTo>
                  <a:lnTo>
                    <a:pt x="1742605" y="4728807"/>
                  </a:lnTo>
                  <a:lnTo>
                    <a:pt x="1792224" y="4719637"/>
                  </a:lnTo>
                  <a:lnTo>
                    <a:pt x="1840471" y="4709223"/>
                  </a:lnTo>
                  <a:lnTo>
                    <a:pt x="1887372" y="4697590"/>
                  </a:lnTo>
                  <a:lnTo>
                    <a:pt x="1932927" y="4684712"/>
                  </a:lnTo>
                  <a:lnTo>
                    <a:pt x="1977123" y="4670603"/>
                  </a:lnTo>
                  <a:lnTo>
                    <a:pt x="2019973" y="4655248"/>
                  </a:lnTo>
                  <a:lnTo>
                    <a:pt x="2061476" y="4638649"/>
                  </a:lnTo>
                  <a:lnTo>
                    <a:pt x="2101634" y="4620806"/>
                  </a:lnTo>
                  <a:lnTo>
                    <a:pt x="2140458" y="4601718"/>
                  </a:lnTo>
                  <a:lnTo>
                    <a:pt x="2186495" y="4576762"/>
                  </a:lnTo>
                  <a:lnTo>
                    <a:pt x="2230374" y="4550118"/>
                  </a:lnTo>
                  <a:lnTo>
                    <a:pt x="2272093" y="4521759"/>
                  </a:lnTo>
                  <a:lnTo>
                    <a:pt x="2311641" y="4491685"/>
                  </a:lnTo>
                  <a:lnTo>
                    <a:pt x="2349030" y="4459910"/>
                  </a:lnTo>
                  <a:lnTo>
                    <a:pt x="2384260" y="4426407"/>
                  </a:lnTo>
                  <a:lnTo>
                    <a:pt x="2417318" y="4391203"/>
                  </a:lnTo>
                  <a:lnTo>
                    <a:pt x="2448204" y="4354271"/>
                  </a:lnTo>
                  <a:lnTo>
                    <a:pt x="2476944" y="4315612"/>
                  </a:lnTo>
                  <a:lnTo>
                    <a:pt x="2503500" y="4275239"/>
                  </a:lnTo>
                  <a:lnTo>
                    <a:pt x="2527909" y="4233138"/>
                  </a:lnTo>
                  <a:lnTo>
                    <a:pt x="2550147" y="4189311"/>
                  </a:lnTo>
                  <a:lnTo>
                    <a:pt x="2570226" y="4143756"/>
                  </a:lnTo>
                  <a:lnTo>
                    <a:pt x="2584450" y="4107535"/>
                  </a:lnTo>
                  <a:lnTo>
                    <a:pt x="2597823" y="4069600"/>
                  </a:lnTo>
                  <a:lnTo>
                    <a:pt x="2610345" y="4029976"/>
                  </a:lnTo>
                  <a:lnTo>
                    <a:pt x="2622004" y="3988638"/>
                  </a:lnTo>
                  <a:lnTo>
                    <a:pt x="2632811" y="3945598"/>
                  </a:lnTo>
                  <a:lnTo>
                    <a:pt x="2642755" y="3900868"/>
                  </a:lnTo>
                  <a:lnTo>
                    <a:pt x="2651836" y="3854437"/>
                  </a:lnTo>
                  <a:lnTo>
                    <a:pt x="2660065" y="3806304"/>
                  </a:lnTo>
                  <a:lnTo>
                    <a:pt x="2667419" y="3756482"/>
                  </a:lnTo>
                  <a:lnTo>
                    <a:pt x="2673921" y="3704971"/>
                  </a:lnTo>
                  <a:lnTo>
                    <a:pt x="2679560" y="3651770"/>
                  </a:lnTo>
                  <a:lnTo>
                    <a:pt x="2684335" y="3596881"/>
                  </a:lnTo>
                  <a:lnTo>
                    <a:pt x="2688234" y="3540302"/>
                  </a:lnTo>
                  <a:lnTo>
                    <a:pt x="2691282" y="3482035"/>
                  </a:lnTo>
                  <a:lnTo>
                    <a:pt x="2693454" y="3422091"/>
                  </a:lnTo>
                  <a:lnTo>
                    <a:pt x="2694749" y="3360470"/>
                  </a:lnTo>
                  <a:lnTo>
                    <a:pt x="2695194" y="32971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76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 idx="4294967295"/>
          </p:nvPr>
        </p:nvSpPr>
        <p:spPr>
          <a:xfrm>
            <a:off x="3357554" y="2928934"/>
            <a:ext cx="4831871" cy="504653"/>
          </a:xfrm>
          <a:prstGeom prst="rect">
            <a:avLst/>
          </a:prstGeom>
        </p:spPr>
        <p:txBody>
          <a:bodyPr vert="horz" wrap="square" lIns="0" tIns="12092" rIns="0" bIns="0" rtlCol="0">
            <a:spAutoFit/>
          </a:bodyPr>
          <a:lstStyle/>
          <a:p>
            <a:pPr marL="11516">
              <a:spcBef>
                <a:spcPts val="95"/>
              </a:spcBef>
            </a:pPr>
            <a:r>
              <a:rPr lang="zh-TW" altLang="en-US" sz="3200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檢視自己的學習歷程檔案</a:t>
            </a:r>
            <a:endParaRPr sz="3200" spc="5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0"/>
            <a:ext cx="6572296" cy="6270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矩形 2"/>
          <p:cNvSpPr/>
          <p:nvPr/>
        </p:nvSpPr>
        <p:spPr>
          <a:xfrm>
            <a:off x="1214414" y="5786454"/>
            <a:ext cx="1357322" cy="7143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" name="直線單箭頭接點 3"/>
          <p:cNvCxnSpPr/>
          <p:nvPr/>
        </p:nvCxnSpPr>
        <p:spPr>
          <a:xfrm rot="16200000" flipV="1">
            <a:off x="1107257" y="5536421"/>
            <a:ext cx="28575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142844" y="5143512"/>
            <a:ext cx="1143008" cy="369332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登錄系統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學習歷程檔案平台登入</a:t>
            </a:r>
            <a:endParaRPr lang="zh-TW" altLang="en-US" sz="35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4" name="群組 14"/>
          <p:cNvGrpSpPr/>
          <p:nvPr/>
        </p:nvGrpSpPr>
        <p:grpSpPr>
          <a:xfrm>
            <a:off x="1285852" y="1428736"/>
            <a:ext cx="6929486" cy="5547360"/>
            <a:chOff x="1785918" y="1310640"/>
            <a:chExt cx="6929486" cy="554736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85918" y="1310640"/>
              <a:ext cx="6807518" cy="5547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文字方塊 8"/>
            <p:cNvSpPr txBox="1"/>
            <p:nvPr/>
          </p:nvSpPr>
          <p:spPr>
            <a:xfrm>
              <a:off x="1928794" y="3000372"/>
              <a:ext cx="2071702" cy="36933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帳號：學號六碼</a:t>
              </a:r>
              <a:endPara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928794" y="3571876"/>
              <a:ext cx="2071702" cy="36933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密碼：身分證字號</a:t>
              </a:r>
              <a:endPara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6572264" y="2143116"/>
              <a:ext cx="2143140" cy="369332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b="1" dirty="0" smtClean="0">
                  <a:latin typeface="微軟正黑體" pitchFamily="34" charset="-120"/>
                  <a:ea typeface="微軟正黑體" pitchFamily="34" charset="-120"/>
                </a:rPr>
                <a:t>下載公版操作手冊</a:t>
              </a:r>
              <a:endParaRPr lang="zh-TW" altLang="en-US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3" name="直線單箭頭接點 12"/>
            <p:cNvCxnSpPr/>
            <p:nvPr/>
          </p:nvCxnSpPr>
          <p:spPr>
            <a:xfrm rot="5400000" flipH="1" flipV="1">
              <a:off x="7966099" y="1892289"/>
              <a:ext cx="500066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8783699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>
          <a:xfrm>
            <a:off x="142844" y="1857364"/>
            <a:ext cx="1071570" cy="12858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0" y="2285992"/>
            <a:ext cx="357190" cy="369332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1785926"/>
            <a:ext cx="357190" cy="369332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2714620"/>
            <a:ext cx="357190" cy="369332"/>
          </a:xfrm>
          <a:prstGeom prst="rect">
            <a:avLst/>
          </a:prstGeom>
          <a:solidFill>
            <a:srgbClr val="FFFF9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2857496"/>
            <a:ext cx="9144000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 根據你的資料庫，填寫「自我檢核表」第一</a:t>
            </a:r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、</a:t>
            </a: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二頁</a:t>
            </a:r>
            <a:endParaRPr kumimoji="0" lang="zh-TW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4668" y="3558791"/>
            <a:ext cx="7273620" cy="2599245"/>
          </a:xfrm>
          <a:custGeom>
            <a:avLst/>
            <a:gdLst/>
            <a:ahLst/>
            <a:cxnLst/>
            <a:rect l="l" t="t" r="r" b="b"/>
            <a:pathLst>
              <a:path w="10692130" h="2866390">
                <a:moveTo>
                  <a:pt x="0" y="2865882"/>
                </a:moveTo>
                <a:lnTo>
                  <a:pt x="10691749" y="2865882"/>
                </a:lnTo>
                <a:lnTo>
                  <a:pt x="10691749" y="0"/>
                </a:lnTo>
                <a:lnTo>
                  <a:pt x="0" y="0"/>
                </a:lnTo>
                <a:lnTo>
                  <a:pt x="0" y="2865882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176"/>
          </a:p>
        </p:txBody>
      </p:sp>
      <p:grpSp>
        <p:nvGrpSpPr>
          <p:cNvPr id="3" name="object 3"/>
          <p:cNvGrpSpPr/>
          <p:nvPr/>
        </p:nvGrpSpPr>
        <p:grpSpPr>
          <a:xfrm>
            <a:off x="935712" y="699965"/>
            <a:ext cx="7273620" cy="4755686"/>
            <a:chOff x="1403" y="771905"/>
            <a:chExt cx="10692130" cy="5244465"/>
          </a:xfrm>
        </p:grpSpPr>
        <p:sp>
          <p:nvSpPr>
            <p:cNvPr id="4" name="object 4"/>
            <p:cNvSpPr/>
            <p:nvPr/>
          </p:nvSpPr>
          <p:spPr>
            <a:xfrm>
              <a:off x="1403" y="771905"/>
              <a:ext cx="10692130" cy="2406015"/>
            </a:xfrm>
            <a:custGeom>
              <a:avLst/>
              <a:gdLst/>
              <a:ahLst/>
              <a:cxnLst/>
              <a:rect l="l" t="t" r="r" b="b"/>
              <a:pathLst>
                <a:path w="10692130" h="2406015">
                  <a:moveTo>
                    <a:pt x="0" y="2405633"/>
                  </a:moveTo>
                  <a:lnTo>
                    <a:pt x="10691749" y="2405633"/>
                  </a:lnTo>
                  <a:lnTo>
                    <a:pt x="10691749" y="0"/>
                  </a:lnTo>
                  <a:lnTo>
                    <a:pt x="0" y="0"/>
                  </a:lnTo>
                  <a:lnTo>
                    <a:pt x="0" y="240563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176"/>
            </a:p>
          </p:txBody>
        </p:sp>
        <p:sp>
          <p:nvSpPr>
            <p:cNvPr id="5" name="object 5"/>
            <p:cNvSpPr/>
            <p:nvPr/>
          </p:nvSpPr>
          <p:spPr>
            <a:xfrm>
              <a:off x="1403" y="3177539"/>
              <a:ext cx="10692130" cy="742950"/>
            </a:xfrm>
            <a:custGeom>
              <a:avLst/>
              <a:gdLst/>
              <a:ahLst/>
              <a:cxnLst/>
              <a:rect l="l" t="t" r="r" b="b"/>
              <a:pathLst>
                <a:path w="10692130" h="742950">
                  <a:moveTo>
                    <a:pt x="10691749" y="742950"/>
                  </a:moveTo>
                  <a:lnTo>
                    <a:pt x="10691749" y="0"/>
                  </a:lnTo>
                  <a:lnTo>
                    <a:pt x="0" y="0"/>
                  </a:lnTo>
                  <a:lnTo>
                    <a:pt x="0" y="742950"/>
                  </a:lnTo>
                  <a:lnTo>
                    <a:pt x="10691749" y="74295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176"/>
            </a:p>
          </p:txBody>
        </p:sp>
        <p:sp>
          <p:nvSpPr>
            <p:cNvPr id="6" name="object 6"/>
            <p:cNvSpPr/>
            <p:nvPr/>
          </p:nvSpPr>
          <p:spPr>
            <a:xfrm>
              <a:off x="1151267" y="1437906"/>
              <a:ext cx="2825115" cy="4578350"/>
            </a:xfrm>
            <a:custGeom>
              <a:avLst/>
              <a:gdLst/>
              <a:ahLst/>
              <a:cxnLst/>
              <a:rect l="l" t="t" r="r" b="b"/>
              <a:pathLst>
                <a:path w="2825115" h="4578350">
                  <a:moveTo>
                    <a:pt x="2824734" y="2991612"/>
                  </a:moveTo>
                  <a:lnTo>
                    <a:pt x="2500122" y="2991612"/>
                  </a:lnTo>
                  <a:lnTo>
                    <a:pt x="2500122" y="0"/>
                  </a:lnTo>
                  <a:lnTo>
                    <a:pt x="1357122" y="0"/>
                  </a:lnTo>
                  <a:lnTo>
                    <a:pt x="1357122" y="1043178"/>
                  </a:lnTo>
                  <a:lnTo>
                    <a:pt x="1357122" y="2991612"/>
                  </a:lnTo>
                  <a:lnTo>
                    <a:pt x="854202" y="2991612"/>
                  </a:lnTo>
                  <a:lnTo>
                    <a:pt x="1357122" y="1043178"/>
                  </a:lnTo>
                  <a:lnTo>
                    <a:pt x="1357122" y="0"/>
                  </a:lnTo>
                  <a:lnTo>
                    <a:pt x="986790" y="0"/>
                  </a:lnTo>
                  <a:lnTo>
                    <a:pt x="0" y="2991612"/>
                  </a:lnTo>
                  <a:lnTo>
                    <a:pt x="0" y="3771900"/>
                  </a:lnTo>
                  <a:lnTo>
                    <a:pt x="854202" y="3771900"/>
                  </a:lnTo>
                  <a:lnTo>
                    <a:pt x="1357122" y="3771900"/>
                  </a:lnTo>
                  <a:lnTo>
                    <a:pt x="1357122" y="4578096"/>
                  </a:lnTo>
                  <a:lnTo>
                    <a:pt x="2500122" y="4578096"/>
                  </a:lnTo>
                  <a:lnTo>
                    <a:pt x="2500122" y="3771900"/>
                  </a:lnTo>
                  <a:lnTo>
                    <a:pt x="2824734" y="3771900"/>
                  </a:lnTo>
                  <a:lnTo>
                    <a:pt x="2824734" y="29916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88466" y="2932067"/>
            <a:ext cx="3017356" cy="549408"/>
          </a:xfrm>
          <a:prstGeom prst="rect">
            <a:avLst/>
          </a:prstGeom>
        </p:spPr>
        <p:txBody>
          <a:bodyPr vert="horz" wrap="square" lIns="0" tIns="12092" rIns="0" bIns="0" rtlCol="0" anchor="t">
            <a:spAutoFit/>
          </a:bodyPr>
          <a:lstStyle/>
          <a:p>
            <a:pPr marL="11516" algn="ctr">
              <a:lnSpc>
                <a:spcPct val="100000"/>
              </a:lnSpc>
              <a:spcBef>
                <a:spcPts val="95"/>
              </a:spcBef>
            </a:pPr>
            <a:r>
              <a:rPr lang="zh-TW" altLang="en-US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查詢官方網站</a:t>
            </a:r>
            <a:endParaRPr lang="zh-TW" altLang="en-US" spc="5" dirty="0">
              <a:solidFill>
                <a:srgbClr val="FFFF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資料完整版查詢系統 </a:t>
            </a:r>
            <a:endParaRPr lang="zh-TW" altLang="en-US" dirty="0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7"/>
            <a:ext cx="9144000" cy="6201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214818"/>
            <a:ext cx="2108050" cy="2081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步驟一：搜尋有興趣的校系</a:t>
            </a:r>
            <a:endParaRPr lang="zh-TW" altLang="en-US" sz="35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78" y="1357298"/>
            <a:ext cx="9089422" cy="523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12" y="3555105"/>
            <a:ext cx="7273620" cy="2599245"/>
          </a:xfrm>
          <a:custGeom>
            <a:avLst/>
            <a:gdLst/>
            <a:ahLst/>
            <a:cxnLst/>
            <a:rect l="l" t="t" r="r" b="b"/>
            <a:pathLst>
              <a:path w="10692130" h="2866390">
                <a:moveTo>
                  <a:pt x="0" y="2865882"/>
                </a:moveTo>
                <a:lnTo>
                  <a:pt x="10691749" y="2865882"/>
                </a:lnTo>
                <a:lnTo>
                  <a:pt x="10691749" y="0"/>
                </a:lnTo>
                <a:lnTo>
                  <a:pt x="0" y="0"/>
                </a:lnTo>
                <a:lnTo>
                  <a:pt x="0" y="286588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176"/>
          </a:p>
        </p:txBody>
      </p:sp>
      <p:grpSp>
        <p:nvGrpSpPr>
          <p:cNvPr id="3" name="object 3"/>
          <p:cNvGrpSpPr/>
          <p:nvPr/>
        </p:nvGrpSpPr>
        <p:grpSpPr>
          <a:xfrm>
            <a:off x="935190" y="706246"/>
            <a:ext cx="7274142" cy="4839131"/>
            <a:chOff x="635" y="778830"/>
            <a:chExt cx="10692898" cy="5336486"/>
          </a:xfrm>
        </p:grpSpPr>
        <p:sp>
          <p:nvSpPr>
            <p:cNvPr id="4" name="object 4"/>
            <p:cNvSpPr/>
            <p:nvPr/>
          </p:nvSpPr>
          <p:spPr>
            <a:xfrm>
              <a:off x="635" y="778830"/>
              <a:ext cx="10692130" cy="2406015"/>
            </a:xfrm>
            <a:custGeom>
              <a:avLst/>
              <a:gdLst/>
              <a:ahLst/>
              <a:cxnLst/>
              <a:rect l="l" t="t" r="r" b="b"/>
              <a:pathLst>
                <a:path w="10692130" h="2406015">
                  <a:moveTo>
                    <a:pt x="0" y="2405633"/>
                  </a:moveTo>
                  <a:lnTo>
                    <a:pt x="10691749" y="2405633"/>
                  </a:lnTo>
                  <a:lnTo>
                    <a:pt x="10691749" y="0"/>
                  </a:lnTo>
                  <a:lnTo>
                    <a:pt x="0" y="0"/>
                  </a:lnTo>
                  <a:lnTo>
                    <a:pt x="0" y="240563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403" y="3177539"/>
              <a:ext cx="10692130" cy="742950"/>
            </a:xfrm>
            <a:custGeom>
              <a:avLst/>
              <a:gdLst/>
              <a:ahLst/>
              <a:cxnLst/>
              <a:rect l="l" t="t" r="r" b="b"/>
              <a:pathLst>
                <a:path w="10692130" h="742950">
                  <a:moveTo>
                    <a:pt x="10691749" y="742950"/>
                  </a:moveTo>
                  <a:lnTo>
                    <a:pt x="10691749" y="0"/>
                  </a:lnTo>
                  <a:lnTo>
                    <a:pt x="0" y="0"/>
                  </a:lnTo>
                  <a:lnTo>
                    <a:pt x="0" y="742950"/>
                  </a:lnTo>
                  <a:lnTo>
                    <a:pt x="10691749" y="74295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313573" y="1536966"/>
              <a:ext cx="1931670" cy="4578350"/>
            </a:xfrm>
            <a:custGeom>
              <a:avLst/>
              <a:gdLst/>
              <a:ahLst/>
              <a:cxnLst/>
              <a:rect l="l" t="t" r="r" b="b"/>
              <a:pathLst>
                <a:path w="1931670" h="4578350">
                  <a:moveTo>
                    <a:pt x="1931670" y="0"/>
                  </a:moveTo>
                  <a:lnTo>
                    <a:pt x="1258062" y="0"/>
                  </a:lnTo>
                  <a:lnTo>
                    <a:pt x="1228966" y="36537"/>
                  </a:lnTo>
                  <a:lnTo>
                    <a:pt x="1198981" y="72237"/>
                  </a:lnTo>
                  <a:lnTo>
                    <a:pt x="1168120" y="107099"/>
                  </a:lnTo>
                  <a:lnTo>
                    <a:pt x="1136383" y="141122"/>
                  </a:lnTo>
                  <a:lnTo>
                    <a:pt x="1103744" y="174307"/>
                  </a:lnTo>
                  <a:lnTo>
                    <a:pt x="1070229" y="206654"/>
                  </a:lnTo>
                  <a:lnTo>
                    <a:pt x="1035837" y="238163"/>
                  </a:lnTo>
                  <a:lnTo>
                    <a:pt x="1000544" y="268846"/>
                  </a:lnTo>
                  <a:lnTo>
                    <a:pt x="964374" y="298678"/>
                  </a:lnTo>
                  <a:lnTo>
                    <a:pt x="927315" y="327685"/>
                  </a:lnTo>
                  <a:lnTo>
                    <a:pt x="889381" y="355841"/>
                  </a:lnTo>
                  <a:lnTo>
                    <a:pt x="850544" y="383171"/>
                  </a:lnTo>
                  <a:lnTo>
                    <a:pt x="810831" y="409663"/>
                  </a:lnTo>
                  <a:lnTo>
                    <a:pt x="770242" y="435330"/>
                  </a:lnTo>
                  <a:lnTo>
                    <a:pt x="728751" y="460146"/>
                  </a:lnTo>
                  <a:lnTo>
                    <a:pt x="686384" y="484136"/>
                  </a:lnTo>
                  <a:lnTo>
                    <a:pt x="643115" y="507276"/>
                  </a:lnTo>
                  <a:lnTo>
                    <a:pt x="598970" y="529590"/>
                  </a:lnTo>
                  <a:lnTo>
                    <a:pt x="553935" y="551078"/>
                  </a:lnTo>
                  <a:lnTo>
                    <a:pt x="508025" y="571715"/>
                  </a:lnTo>
                  <a:lnTo>
                    <a:pt x="461213" y="591527"/>
                  </a:lnTo>
                  <a:lnTo>
                    <a:pt x="413524" y="610501"/>
                  </a:lnTo>
                  <a:lnTo>
                    <a:pt x="364934" y="628650"/>
                  </a:lnTo>
                  <a:lnTo>
                    <a:pt x="315468" y="645947"/>
                  </a:lnTo>
                  <a:lnTo>
                    <a:pt x="265112" y="662419"/>
                  </a:lnTo>
                  <a:lnTo>
                    <a:pt x="213868" y="678065"/>
                  </a:lnTo>
                  <a:lnTo>
                    <a:pt x="161734" y="692861"/>
                  </a:lnTo>
                  <a:lnTo>
                    <a:pt x="108712" y="706831"/>
                  </a:lnTo>
                  <a:lnTo>
                    <a:pt x="54800" y="719975"/>
                  </a:lnTo>
                  <a:lnTo>
                    <a:pt x="0" y="732282"/>
                  </a:lnTo>
                  <a:lnTo>
                    <a:pt x="0" y="1266444"/>
                  </a:lnTo>
                  <a:lnTo>
                    <a:pt x="112776" y="1266444"/>
                  </a:lnTo>
                  <a:lnTo>
                    <a:pt x="189255" y="1266990"/>
                  </a:lnTo>
                  <a:lnTo>
                    <a:pt x="260083" y="1268628"/>
                  </a:lnTo>
                  <a:lnTo>
                    <a:pt x="325247" y="1271371"/>
                  </a:lnTo>
                  <a:lnTo>
                    <a:pt x="384759" y="1275219"/>
                  </a:lnTo>
                  <a:lnTo>
                    <a:pt x="438619" y="1280160"/>
                  </a:lnTo>
                  <a:lnTo>
                    <a:pt x="486829" y="1286192"/>
                  </a:lnTo>
                  <a:lnTo>
                    <a:pt x="529399" y="1293317"/>
                  </a:lnTo>
                  <a:lnTo>
                    <a:pt x="597636" y="1310881"/>
                  </a:lnTo>
                  <a:lnTo>
                    <a:pt x="665835" y="1345717"/>
                  </a:lnTo>
                  <a:lnTo>
                    <a:pt x="701078" y="1374203"/>
                  </a:lnTo>
                  <a:lnTo>
                    <a:pt x="729081" y="1406779"/>
                  </a:lnTo>
                  <a:lnTo>
                    <a:pt x="749884" y="1443494"/>
                  </a:lnTo>
                  <a:lnTo>
                    <a:pt x="763524" y="1484376"/>
                  </a:lnTo>
                  <a:lnTo>
                    <a:pt x="770661" y="1527441"/>
                  </a:lnTo>
                  <a:lnTo>
                    <a:pt x="776617" y="1590548"/>
                  </a:lnTo>
                  <a:lnTo>
                    <a:pt x="779145" y="1629625"/>
                  </a:lnTo>
                  <a:lnTo>
                    <a:pt x="781367" y="1673707"/>
                  </a:lnTo>
                  <a:lnTo>
                    <a:pt x="783310" y="1722818"/>
                  </a:lnTo>
                  <a:lnTo>
                    <a:pt x="784948" y="1776933"/>
                  </a:lnTo>
                  <a:lnTo>
                    <a:pt x="786282" y="1836089"/>
                  </a:lnTo>
                  <a:lnTo>
                    <a:pt x="787323" y="1900250"/>
                  </a:lnTo>
                  <a:lnTo>
                    <a:pt x="788073" y="1969452"/>
                  </a:lnTo>
                  <a:lnTo>
                    <a:pt x="788517" y="2043671"/>
                  </a:lnTo>
                  <a:lnTo>
                    <a:pt x="788670" y="2122932"/>
                  </a:lnTo>
                  <a:lnTo>
                    <a:pt x="788670" y="4578096"/>
                  </a:lnTo>
                  <a:lnTo>
                    <a:pt x="1931670" y="4578096"/>
                  </a:lnTo>
                  <a:lnTo>
                    <a:pt x="19316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28992" y="2928934"/>
            <a:ext cx="4643470" cy="598978"/>
          </a:xfrm>
          <a:prstGeom prst="rect">
            <a:avLst/>
          </a:prstGeom>
        </p:spPr>
        <p:txBody>
          <a:bodyPr vert="horz" wrap="square" lIns="0" tIns="12668" rIns="0" bIns="0" rtlCol="0" anchor="t">
            <a:spAutoFit/>
          </a:bodyPr>
          <a:lstStyle/>
          <a:p>
            <a:pPr marL="11516">
              <a:lnSpc>
                <a:spcPct val="100000"/>
              </a:lnSpc>
              <a:spcBef>
                <a:spcPts val="100"/>
              </a:spcBef>
            </a:pPr>
            <a:r>
              <a:rPr sz="3809" spc="5" dirty="0">
                <a:solidFill>
                  <a:srgbClr val="FFFFFF"/>
                </a:solidFill>
              </a:rPr>
              <a:t>學習歷程檔案的意義</a:t>
            </a:r>
            <a:endParaRPr sz="3809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="" xmlns:a16="http://schemas.microsoft.com/office/drawing/2014/main" id="{98BA8F76-00C8-48E7-9D0A-7BC76A4AD98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2857496"/>
            <a:ext cx="9144000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步驟二：填寫「自我檢核表」第三頁</a:t>
            </a:r>
            <a:endParaRPr kumimoji="0" lang="zh-TW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2857496"/>
            <a:ext cx="9144000" cy="7858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步驟三：填寫「自我檢核表」第四頁</a:t>
            </a:r>
            <a:endParaRPr kumimoji="0" lang="zh-TW" altLang="en-US" sz="3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919659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969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什麼是學習歷程檔案？</a:t>
            </a:r>
            <a:endParaRPr lang="zh-TW" altLang="en-US" sz="35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4348" y="1643050"/>
            <a:ext cx="7429552" cy="2431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高中三年的學習歷程與成果，不再限於傳統紙筆測驗，而是多元能力的展現，可以是</a:t>
            </a:r>
            <a:r>
              <a:rPr lang="zh-TW" altLang="en-US" sz="2400" u="sng" dirty="0" smtClean="0">
                <a:latin typeface="微軟正黑體" pitchFamily="34" charset="-120"/>
                <a:ea typeface="微軟正黑體" pitchFamily="34" charset="-120"/>
              </a:rPr>
              <a:t>口頭報告、藝術作品、上台演出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等，來反映出每位高中生不同且獨特的學習軌跡、個人特質與發展潛力。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8581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學習歷程檔案為什麼重要？</a:t>
            </a:r>
            <a:endParaRPr lang="zh-TW" altLang="en-US" sz="35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163997" cy="5111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5712" y="3555105"/>
            <a:ext cx="7273620" cy="2599245"/>
          </a:xfrm>
          <a:custGeom>
            <a:avLst/>
            <a:gdLst/>
            <a:ahLst/>
            <a:cxnLst/>
            <a:rect l="l" t="t" r="r" b="b"/>
            <a:pathLst>
              <a:path w="10692130" h="2866390">
                <a:moveTo>
                  <a:pt x="0" y="2865882"/>
                </a:moveTo>
                <a:lnTo>
                  <a:pt x="10691749" y="2865882"/>
                </a:lnTo>
                <a:lnTo>
                  <a:pt x="10691749" y="0"/>
                </a:lnTo>
                <a:lnTo>
                  <a:pt x="0" y="0"/>
                </a:lnTo>
                <a:lnTo>
                  <a:pt x="0" y="2865882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txBody>
          <a:bodyPr wrap="square" lIns="0" tIns="0" rIns="0" bIns="0" rtlCol="0"/>
          <a:lstStyle/>
          <a:p>
            <a:endParaRPr sz="2176"/>
          </a:p>
        </p:txBody>
      </p:sp>
      <p:grpSp>
        <p:nvGrpSpPr>
          <p:cNvPr id="3" name="object 3"/>
          <p:cNvGrpSpPr/>
          <p:nvPr/>
        </p:nvGrpSpPr>
        <p:grpSpPr>
          <a:xfrm>
            <a:off x="935712" y="699965"/>
            <a:ext cx="7273620" cy="4843211"/>
            <a:chOff x="1403" y="771905"/>
            <a:chExt cx="10692130" cy="5340985"/>
          </a:xfrm>
        </p:grpSpPr>
        <p:sp>
          <p:nvSpPr>
            <p:cNvPr id="4" name="object 4"/>
            <p:cNvSpPr/>
            <p:nvPr/>
          </p:nvSpPr>
          <p:spPr>
            <a:xfrm>
              <a:off x="1403" y="771905"/>
              <a:ext cx="10692130" cy="2406015"/>
            </a:xfrm>
            <a:custGeom>
              <a:avLst/>
              <a:gdLst/>
              <a:ahLst/>
              <a:cxnLst/>
              <a:rect l="l" t="t" r="r" b="b"/>
              <a:pathLst>
                <a:path w="10692130" h="2406015">
                  <a:moveTo>
                    <a:pt x="0" y="2405633"/>
                  </a:moveTo>
                  <a:lnTo>
                    <a:pt x="10691749" y="2405633"/>
                  </a:lnTo>
                  <a:lnTo>
                    <a:pt x="10691749" y="0"/>
                  </a:lnTo>
                  <a:lnTo>
                    <a:pt x="0" y="0"/>
                  </a:lnTo>
                  <a:lnTo>
                    <a:pt x="0" y="240563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403" y="3177539"/>
              <a:ext cx="10692130" cy="742950"/>
            </a:xfrm>
            <a:custGeom>
              <a:avLst/>
              <a:gdLst/>
              <a:ahLst/>
              <a:cxnLst/>
              <a:rect l="l" t="t" r="r" b="b"/>
              <a:pathLst>
                <a:path w="10692130" h="742950">
                  <a:moveTo>
                    <a:pt x="10691749" y="742950"/>
                  </a:moveTo>
                  <a:lnTo>
                    <a:pt x="10691749" y="0"/>
                  </a:lnTo>
                  <a:lnTo>
                    <a:pt x="0" y="0"/>
                  </a:lnTo>
                  <a:lnTo>
                    <a:pt x="0" y="742950"/>
                  </a:lnTo>
                  <a:lnTo>
                    <a:pt x="10691749" y="74295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</p:spPr>
          <p:txBody>
            <a:bodyPr wrap="square" lIns="0" tIns="0" rIns="0" bIns="0" rtlCol="0"/>
            <a:lstStyle/>
            <a:p>
              <a:endParaRPr sz="2176"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164221" y="1424177"/>
              <a:ext cx="2679700" cy="4688840"/>
            </a:xfrm>
            <a:custGeom>
              <a:avLst/>
              <a:gdLst/>
              <a:ahLst/>
              <a:cxnLst/>
              <a:rect l="l" t="t" r="r" b="b"/>
              <a:pathLst>
                <a:path w="2679700" h="4688840">
                  <a:moveTo>
                    <a:pt x="2679191" y="1226820"/>
                  </a:moveTo>
                  <a:lnTo>
                    <a:pt x="2678294" y="1174345"/>
                  </a:lnTo>
                  <a:lnTo>
                    <a:pt x="2675602" y="1122762"/>
                  </a:lnTo>
                  <a:lnTo>
                    <a:pt x="2671114" y="1072074"/>
                  </a:lnTo>
                  <a:lnTo>
                    <a:pt x="2664829" y="1022280"/>
                  </a:lnTo>
                  <a:lnTo>
                    <a:pt x="2656748" y="973383"/>
                  </a:lnTo>
                  <a:lnTo>
                    <a:pt x="2646870" y="925383"/>
                  </a:lnTo>
                  <a:lnTo>
                    <a:pt x="2635193" y="878281"/>
                  </a:lnTo>
                  <a:lnTo>
                    <a:pt x="2621718" y="832079"/>
                  </a:lnTo>
                  <a:lnTo>
                    <a:pt x="2606444" y="786778"/>
                  </a:lnTo>
                  <a:lnTo>
                    <a:pt x="2589371" y="742378"/>
                  </a:lnTo>
                  <a:lnTo>
                    <a:pt x="2570497" y="698881"/>
                  </a:lnTo>
                  <a:lnTo>
                    <a:pt x="2549822" y="656289"/>
                  </a:lnTo>
                  <a:lnTo>
                    <a:pt x="2527346" y="614601"/>
                  </a:lnTo>
                  <a:lnTo>
                    <a:pt x="2503068" y="573821"/>
                  </a:lnTo>
                  <a:lnTo>
                    <a:pt x="2476988" y="533947"/>
                  </a:lnTo>
                  <a:lnTo>
                    <a:pt x="2449104" y="494983"/>
                  </a:lnTo>
                  <a:lnTo>
                    <a:pt x="2419417" y="456928"/>
                  </a:lnTo>
                  <a:lnTo>
                    <a:pt x="2387925" y="419784"/>
                  </a:lnTo>
                  <a:lnTo>
                    <a:pt x="2354629" y="383552"/>
                  </a:lnTo>
                  <a:lnTo>
                    <a:pt x="2319528" y="348234"/>
                  </a:lnTo>
                  <a:lnTo>
                    <a:pt x="2287593" y="318671"/>
                  </a:lnTo>
                  <a:lnTo>
                    <a:pt x="2254405" y="290415"/>
                  </a:lnTo>
                  <a:lnTo>
                    <a:pt x="2219965" y="263465"/>
                  </a:lnTo>
                  <a:lnTo>
                    <a:pt x="2184273" y="237822"/>
                  </a:lnTo>
                  <a:lnTo>
                    <a:pt x="2147329" y="213488"/>
                  </a:lnTo>
                  <a:lnTo>
                    <a:pt x="2109134" y="190462"/>
                  </a:lnTo>
                  <a:lnTo>
                    <a:pt x="2069688" y="168746"/>
                  </a:lnTo>
                  <a:lnTo>
                    <a:pt x="2028991" y="148340"/>
                  </a:lnTo>
                  <a:lnTo>
                    <a:pt x="1987044" y="129245"/>
                  </a:lnTo>
                  <a:lnTo>
                    <a:pt x="1943848" y="111462"/>
                  </a:lnTo>
                  <a:lnTo>
                    <a:pt x="1899402" y="94991"/>
                  </a:lnTo>
                  <a:lnTo>
                    <a:pt x="1853707" y="79834"/>
                  </a:lnTo>
                  <a:lnTo>
                    <a:pt x="1806763" y="65991"/>
                  </a:lnTo>
                  <a:lnTo>
                    <a:pt x="1758571" y="53463"/>
                  </a:lnTo>
                  <a:lnTo>
                    <a:pt x="1709131" y="42250"/>
                  </a:lnTo>
                  <a:lnTo>
                    <a:pt x="1658443" y="32354"/>
                  </a:lnTo>
                  <a:lnTo>
                    <a:pt x="1606508" y="23775"/>
                  </a:lnTo>
                  <a:lnTo>
                    <a:pt x="1553327" y="16513"/>
                  </a:lnTo>
                  <a:lnTo>
                    <a:pt x="1498898" y="10570"/>
                  </a:lnTo>
                  <a:lnTo>
                    <a:pt x="1443224" y="5947"/>
                  </a:lnTo>
                  <a:lnTo>
                    <a:pt x="1386305" y="2643"/>
                  </a:lnTo>
                  <a:lnTo>
                    <a:pt x="1328140" y="661"/>
                  </a:lnTo>
                  <a:lnTo>
                    <a:pt x="1268729" y="0"/>
                  </a:lnTo>
                  <a:lnTo>
                    <a:pt x="1210707" y="793"/>
                  </a:lnTo>
                  <a:lnTo>
                    <a:pt x="1153989" y="3175"/>
                  </a:lnTo>
                  <a:lnTo>
                    <a:pt x="1098577" y="7143"/>
                  </a:lnTo>
                  <a:lnTo>
                    <a:pt x="1044476" y="12700"/>
                  </a:lnTo>
                  <a:lnTo>
                    <a:pt x="991686" y="19843"/>
                  </a:lnTo>
                  <a:lnTo>
                    <a:pt x="940212" y="28575"/>
                  </a:lnTo>
                  <a:lnTo>
                    <a:pt x="890056" y="38893"/>
                  </a:lnTo>
                  <a:lnTo>
                    <a:pt x="841219" y="50800"/>
                  </a:lnTo>
                  <a:lnTo>
                    <a:pt x="793706" y="64293"/>
                  </a:lnTo>
                  <a:lnTo>
                    <a:pt x="747518" y="79375"/>
                  </a:lnTo>
                  <a:lnTo>
                    <a:pt x="702658" y="96043"/>
                  </a:lnTo>
                  <a:lnTo>
                    <a:pt x="659129" y="114300"/>
                  </a:lnTo>
                  <a:lnTo>
                    <a:pt x="613164" y="135970"/>
                  </a:lnTo>
                  <a:lnTo>
                    <a:pt x="568785" y="159420"/>
                  </a:lnTo>
                  <a:lnTo>
                    <a:pt x="525994" y="184652"/>
                  </a:lnTo>
                  <a:lnTo>
                    <a:pt x="484789" y="211671"/>
                  </a:lnTo>
                  <a:lnTo>
                    <a:pt x="445171" y="240479"/>
                  </a:lnTo>
                  <a:lnTo>
                    <a:pt x="407141" y="271080"/>
                  </a:lnTo>
                  <a:lnTo>
                    <a:pt x="370697" y="303478"/>
                  </a:lnTo>
                  <a:lnTo>
                    <a:pt x="335840" y="337676"/>
                  </a:lnTo>
                  <a:lnTo>
                    <a:pt x="302570" y="373677"/>
                  </a:lnTo>
                  <a:lnTo>
                    <a:pt x="270887" y="411485"/>
                  </a:lnTo>
                  <a:lnTo>
                    <a:pt x="240791" y="451103"/>
                  </a:lnTo>
                  <a:lnTo>
                    <a:pt x="209770" y="495681"/>
                  </a:lnTo>
                  <a:lnTo>
                    <a:pt x="181173" y="540258"/>
                  </a:lnTo>
                  <a:lnTo>
                    <a:pt x="154998" y="584835"/>
                  </a:lnTo>
                  <a:lnTo>
                    <a:pt x="131246" y="629412"/>
                  </a:lnTo>
                  <a:lnTo>
                    <a:pt x="109918" y="673989"/>
                  </a:lnTo>
                  <a:lnTo>
                    <a:pt x="91013" y="718566"/>
                  </a:lnTo>
                  <a:lnTo>
                    <a:pt x="74531" y="763143"/>
                  </a:lnTo>
                  <a:lnTo>
                    <a:pt x="60472" y="807720"/>
                  </a:lnTo>
                  <a:lnTo>
                    <a:pt x="48836" y="852297"/>
                  </a:lnTo>
                  <a:lnTo>
                    <a:pt x="39624" y="896874"/>
                  </a:lnTo>
                  <a:lnTo>
                    <a:pt x="33241" y="935164"/>
                  </a:lnTo>
                  <a:lnTo>
                    <a:pt x="27428" y="975737"/>
                  </a:lnTo>
                  <a:lnTo>
                    <a:pt x="22181" y="1018591"/>
                  </a:lnTo>
                  <a:lnTo>
                    <a:pt x="17497" y="1063723"/>
                  </a:lnTo>
                  <a:lnTo>
                    <a:pt x="13375" y="1111131"/>
                  </a:lnTo>
                  <a:lnTo>
                    <a:pt x="9810" y="1160811"/>
                  </a:lnTo>
                  <a:lnTo>
                    <a:pt x="6801" y="1212762"/>
                  </a:lnTo>
                  <a:lnTo>
                    <a:pt x="4346" y="1266980"/>
                  </a:lnTo>
                  <a:lnTo>
                    <a:pt x="2440" y="1323463"/>
                  </a:lnTo>
                  <a:lnTo>
                    <a:pt x="1083" y="1382208"/>
                  </a:lnTo>
                  <a:lnTo>
                    <a:pt x="270" y="1443212"/>
                  </a:lnTo>
                  <a:lnTo>
                    <a:pt x="0" y="1506474"/>
                  </a:lnTo>
                  <a:lnTo>
                    <a:pt x="0" y="1728215"/>
                  </a:lnTo>
                  <a:lnTo>
                    <a:pt x="1119377" y="1728215"/>
                  </a:lnTo>
                  <a:lnTo>
                    <a:pt x="1119377" y="1243583"/>
                  </a:lnTo>
                  <a:lnTo>
                    <a:pt x="1120359" y="1167679"/>
                  </a:lnTo>
                  <a:lnTo>
                    <a:pt x="1123314" y="1099985"/>
                  </a:lnTo>
                  <a:lnTo>
                    <a:pt x="1128255" y="1040503"/>
                  </a:lnTo>
                  <a:lnTo>
                    <a:pt x="1135195" y="989231"/>
                  </a:lnTo>
                  <a:lnTo>
                    <a:pt x="1144148" y="946170"/>
                  </a:lnTo>
                  <a:lnTo>
                    <a:pt x="1168145" y="884682"/>
                  </a:lnTo>
                  <a:lnTo>
                    <a:pt x="1196030" y="849796"/>
                  </a:lnTo>
                  <a:lnTo>
                    <a:pt x="1229486" y="825055"/>
                  </a:lnTo>
                  <a:lnTo>
                    <a:pt x="1268658" y="810315"/>
                  </a:lnTo>
                  <a:lnTo>
                    <a:pt x="1313687" y="805433"/>
                  </a:lnTo>
                  <a:lnTo>
                    <a:pt x="1358812" y="809863"/>
                  </a:lnTo>
                  <a:lnTo>
                    <a:pt x="1398079" y="823150"/>
                  </a:lnTo>
                  <a:lnTo>
                    <a:pt x="1431345" y="845296"/>
                  </a:lnTo>
                  <a:lnTo>
                    <a:pt x="1458467" y="876300"/>
                  </a:lnTo>
                  <a:lnTo>
                    <a:pt x="1490057" y="947342"/>
                  </a:lnTo>
                  <a:lnTo>
                    <a:pt x="1500000" y="994202"/>
                  </a:lnTo>
                  <a:lnTo>
                    <a:pt x="1505992" y="1048524"/>
                  </a:lnTo>
                  <a:lnTo>
                    <a:pt x="1507997" y="1110233"/>
                  </a:lnTo>
                  <a:lnTo>
                    <a:pt x="1506794" y="1146174"/>
                  </a:lnTo>
                  <a:lnTo>
                    <a:pt x="1503185" y="1184362"/>
                  </a:lnTo>
                  <a:lnTo>
                    <a:pt x="1497172" y="1224800"/>
                  </a:lnTo>
                  <a:lnTo>
                    <a:pt x="1488758" y="1267489"/>
                  </a:lnTo>
                  <a:lnTo>
                    <a:pt x="1477944" y="1312432"/>
                  </a:lnTo>
                  <a:lnTo>
                    <a:pt x="1464733" y="1359631"/>
                  </a:lnTo>
                  <a:lnTo>
                    <a:pt x="1449127" y="1409088"/>
                  </a:lnTo>
                  <a:lnTo>
                    <a:pt x="1431127" y="1460805"/>
                  </a:lnTo>
                  <a:lnTo>
                    <a:pt x="1410737" y="1514784"/>
                  </a:lnTo>
                  <a:lnTo>
                    <a:pt x="1387957" y="1571027"/>
                  </a:lnTo>
                  <a:lnTo>
                    <a:pt x="1362791" y="1629536"/>
                  </a:lnTo>
                  <a:lnTo>
                    <a:pt x="1335240" y="1690314"/>
                  </a:lnTo>
                  <a:lnTo>
                    <a:pt x="1305305" y="1753362"/>
                  </a:lnTo>
                  <a:lnTo>
                    <a:pt x="1278261" y="1807363"/>
                  </a:lnTo>
                  <a:lnTo>
                    <a:pt x="1244999" y="1870937"/>
                  </a:lnTo>
                  <a:lnTo>
                    <a:pt x="1205520" y="1944085"/>
                  </a:lnTo>
                  <a:lnTo>
                    <a:pt x="1159824" y="2026806"/>
                  </a:lnTo>
                  <a:lnTo>
                    <a:pt x="1089224" y="2151995"/>
                  </a:lnTo>
                  <a:lnTo>
                    <a:pt x="1007572" y="2294208"/>
                  </a:lnTo>
                  <a:lnTo>
                    <a:pt x="889963" y="2495918"/>
                  </a:lnTo>
                  <a:lnTo>
                    <a:pt x="755083" y="2724236"/>
                  </a:lnTo>
                  <a:lnTo>
                    <a:pt x="570432" y="3033347"/>
                  </a:lnTo>
                  <a:lnTo>
                    <a:pt x="323573" y="3442420"/>
                  </a:lnTo>
                  <a:lnTo>
                    <a:pt x="0" y="3973830"/>
                  </a:lnTo>
                  <a:lnTo>
                    <a:pt x="0" y="4688586"/>
                  </a:lnTo>
                  <a:lnTo>
                    <a:pt x="2579370" y="4688586"/>
                  </a:lnTo>
                  <a:lnTo>
                    <a:pt x="2579370" y="3808476"/>
                  </a:lnTo>
                  <a:lnTo>
                    <a:pt x="1351788" y="3808476"/>
                  </a:lnTo>
                  <a:lnTo>
                    <a:pt x="1396957" y="3745153"/>
                  </a:lnTo>
                  <a:lnTo>
                    <a:pt x="1527193" y="3561403"/>
                  </a:lnTo>
                  <a:lnTo>
                    <a:pt x="1649524" y="3386978"/>
                  </a:lnTo>
                  <a:lnTo>
                    <a:pt x="1726685" y="3275877"/>
                  </a:lnTo>
                  <a:lnTo>
                    <a:pt x="1800332" y="3168920"/>
                  </a:lnTo>
                  <a:lnTo>
                    <a:pt x="1870465" y="3066109"/>
                  </a:lnTo>
                  <a:lnTo>
                    <a:pt x="1937084" y="2967442"/>
                  </a:lnTo>
                  <a:lnTo>
                    <a:pt x="2000189" y="2872921"/>
                  </a:lnTo>
                  <a:lnTo>
                    <a:pt x="2059780" y="2782544"/>
                  </a:lnTo>
                  <a:lnTo>
                    <a:pt x="2115857" y="2696313"/>
                  </a:lnTo>
                  <a:lnTo>
                    <a:pt x="2168420" y="2614226"/>
                  </a:lnTo>
                  <a:lnTo>
                    <a:pt x="2217469" y="2536285"/>
                  </a:lnTo>
                  <a:lnTo>
                    <a:pt x="2263004" y="2462488"/>
                  </a:lnTo>
                  <a:lnTo>
                    <a:pt x="2305025" y="2392836"/>
                  </a:lnTo>
                  <a:lnTo>
                    <a:pt x="2343532" y="2327330"/>
                  </a:lnTo>
                  <a:lnTo>
                    <a:pt x="2378525" y="2265968"/>
                  </a:lnTo>
                  <a:lnTo>
                    <a:pt x="2410004" y="2208751"/>
                  </a:lnTo>
                  <a:lnTo>
                    <a:pt x="2437969" y="2155680"/>
                  </a:lnTo>
                  <a:lnTo>
                    <a:pt x="2462420" y="2106753"/>
                  </a:lnTo>
                  <a:lnTo>
                    <a:pt x="2483358" y="2061971"/>
                  </a:lnTo>
                  <a:lnTo>
                    <a:pt x="2505679" y="2010611"/>
                  </a:lnTo>
                  <a:lnTo>
                    <a:pt x="2526656" y="1959535"/>
                  </a:lnTo>
                  <a:lnTo>
                    <a:pt x="2546286" y="1908742"/>
                  </a:lnTo>
                  <a:lnTo>
                    <a:pt x="2564568" y="1858231"/>
                  </a:lnTo>
                  <a:lnTo>
                    <a:pt x="2581502" y="1808000"/>
                  </a:lnTo>
                  <a:lnTo>
                    <a:pt x="2597086" y="1758050"/>
                  </a:lnTo>
                  <a:lnTo>
                    <a:pt x="2611320" y="1708379"/>
                  </a:lnTo>
                  <a:lnTo>
                    <a:pt x="2624203" y="1658987"/>
                  </a:lnTo>
                  <a:lnTo>
                    <a:pt x="2635734" y="1609871"/>
                  </a:lnTo>
                  <a:lnTo>
                    <a:pt x="2645912" y="1561032"/>
                  </a:lnTo>
                  <a:lnTo>
                    <a:pt x="2654736" y="1512469"/>
                  </a:lnTo>
                  <a:lnTo>
                    <a:pt x="2662204" y="1464179"/>
                  </a:lnTo>
                  <a:lnTo>
                    <a:pt x="2668317" y="1416164"/>
                  </a:lnTo>
                  <a:lnTo>
                    <a:pt x="2673073" y="1368421"/>
                  </a:lnTo>
                  <a:lnTo>
                    <a:pt x="2676472" y="1320950"/>
                  </a:lnTo>
                  <a:lnTo>
                    <a:pt x="2678511" y="1273750"/>
                  </a:lnTo>
                  <a:lnTo>
                    <a:pt x="2679191" y="122682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176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71868" y="2936894"/>
            <a:ext cx="4572032" cy="598978"/>
          </a:xfrm>
          <a:prstGeom prst="rect">
            <a:avLst/>
          </a:prstGeom>
        </p:spPr>
        <p:txBody>
          <a:bodyPr vert="horz" wrap="square" lIns="0" tIns="12668" rIns="0" bIns="0" rtlCol="0" anchor="b">
            <a:spAutoFit/>
          </a:bodyPr>
          <a:lstStyle/>
          <a:p>
            <a:pPr marL="11516">
              <a:lnSpc>
                <a:spcPct val="100000"/>
              </a:lnSpc>
              <a:spcBef>
                <a:spcPts val="100"/>
              </a:spcBef>
            </a:pPr>
            <a:r>
              <a:rPr sz="3809" spc="5" dirty="0" smtClean="0">
                <a:solidFill>
                  <a:srgbClr val="FFFFFF"/>
                </a:solidFill>
              </a:rPr>
              <a:t>學習歷程檔案</a:t>
            </a:r>
            <a:r>
              <a:rPr sz="3809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3809" spc="5" dirty="0" smtClean="0">
                <a:solidFill>
                  <a:srgbClr val="FFFFFF"/>
                </a:solidFill>
                <a:latin typeface="微軟正黑體" pitchFamily="34" charset="-120"/>
                <a:ea typeface="微軟正黑體" pitchFamily="34" charset="-120"/>
              </a:rPr>
              <a:t>內容</a:t>
            </a:r>
            <a:endParaRPr sz="3809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投影片編號版面配置區 7">
            <a:extLst>
              <a:ext uri="{FF2B5EF4-FFF2-40B4-BE49-F238E27FC236}">
                <a16:creationId xmlns="" xmlns:a16="http://schemas.microsoft.com/office/drawing/2014/main" id="{0A6F96D6-894B-434C-934A-5CC42586C892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79690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zh-TW" altLang="en-US" sz="3500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  學習歷程檔案包含六個項目：</a:t>
            </a:r>
            <a:endParaRPr lang="zh-TW" altLang="en-US" sz="3500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525963"/>
          </a:xfrm>
        </p:spPr>
        <p:txBody>
          <a:bodyPr/>
          <a:lstStyle/>
          <a:p>
            <a:pPr marL="447675" indent="-447675">
              <a:buFont typeface="+mj-lt"/>
              <a:buAutoNum type="arabicPeriod"/>
            </a:pPr>
            <a:r>
              <a:rPr lang="zh-TW" altLang="en-US" sz="1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基本資料（校方上傳）</a:t>
            </a:r>
            <a:endParaRPr lang="en-US" altLang="zh-TW" sz="1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+mj-lt"/>
              <a:buAutoNum type="arabicPeriod"/>
            </a:pPr>
            <a:r>
              <a:rPr lang="zh-TW" altLang="en-US" sz="1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修課紀錄（校方上傳）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課程學習成果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多元表現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學習歷程自述</a:t>
            </a:r>
          </a:p>
          <a:p>
            <a:pPr marL="457200" indent="-457200">
              <a:buFont typeface="+mj-lt"/>
              <a:buAutoNum type="arabicPeriod"/>
            </a:pPr>
            <a:r>
              <a:rPr lang="zh-TW" altLang="en-US" sz="1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其他個別校系</a:t>
            </a:r>
            <a:r>
              <a:rPr lang="en-US" altLang="zh-TW" sz="1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800" b="1" dirty="0" smtClean="0">
                <a:solidFill>
                  <a:srgbClr val="00B050"/>
                </a:solidFill>
                <a:latin typeface="微軟正黑體" pitchFamily="34" charset="-120"/>
                <a:ea typeface="微軟正黑體" pitchFamily="34" charset="-120"/>
              </a:rPr>
              <a:t>指定之資料</a:t>
            </a:r>
          </a:p>
        </p:txBody>
      </p:sp>
      <p:pic>
        <p:nvPicPr>
          <p:cNvPr id="1026" name="Picture 2" descr="C:\Users\USER\Desktop\學習歷程檔案\04_工作區域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745" y="2000240"/>
            <a:ext cx="5700255" cy="3562927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642910" y="5357826"/>
            <a:ext cx="2357454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5.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學習歷程自述、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</a:rPr>
              <a:t>6.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其他個ˋ別校系指定之資料</a:t>
            </a:r>
            <a:r>
              <a:rPr lang="en-US" altLang="zh-TW" sz="1400" dirty="0" smtClean="0"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</a:t>
            </a:r>
            <a:r>
              <a:rPr lang="zh-TW" altLang="en-US" sz="1400" dirty="0" smtClean="0">
                <a:latin typeface="微軟正黑體" pitchFamily="34" charset="-120"/>
                <a:ea typeface="微軟正黑體" pitchFamily="34" charset="-120"/>
              </a:rPr>
              <a:t>依校系要求，報名時上傳</a:t>
            </a:r>
            <a:endParaRPr lang="zh-TW" altLang="en-US" sz="1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object 5">
            <a:extLst>
              <a:ext uri="{FF2B5EF4-FFF2-40B4-BE49-F238E27FC236}">
                <a16:creationId xmlns="" xmlns:a16="http://schemas.microsoft.com/office/drawing/2014/main" id="{59932C87-B11C-4B7D-AA04-B8BE1C241FAB}"/>
              </a:ext>
            </a:extLst>
          </p:cNvPr>
          <p:cNvSpPr>
            <a:spLocks noChangeAspect="1"/>
          </p:cNvSpPr>
          <p:nvPr/>
        </p:nvSpPr>
        <p:spPr>
          <a:xfrm>
            <a:off x="0" y="500042"/>
            <a:ext cx="9144000" cy="56932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文字方塊 4"/>
          <p:cNvSpPr txBox="1"/>
          <p:nvPr/>
        </p:nvSpPr>
        <p:spPr>
          <a:xfrm>
            <a:off x="1928794" y="4429132"/>
            <a:ext cx="1000132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件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學期</a:t>
            </a:r>
            <a:endParaRPr lang="zh-TW" altLang="en-US" sz="1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928794" y="5500702"/>
            <a:ext cx="1143008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件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4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學年</a:t>
            </a:r>
            <a:endParaRPr lang="zh-TW" altLang="en-US" sz="140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C:\Users\USER\Desktop\學習歷程檔案\10_工作區域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715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C:\Users\USER\Desktop\學習歷程檔案\11_工作區域 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5715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242</Words>
  <Application>Microsoft Office PowerPoint</Application>
  <PresentationFormat>如螢幕大小 (4:3)</PresentationFormat>
  <Paragraphs>35</Paragraphs>
  <Slides>22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23" baseType="lpstr">
      <vt:lpstr>Office 佈景主題</vt:lpstr>
      <vt:lpstr>109-1 高二課程諮詢</vt:lpstr>
      <vt:lpstr>學習歷程檔案的意義</vt:lpstr>
      <vt:lpstr>  什麼是學習歷程檔案？</vt:lpstr>
      <vt:lpstr>  學習歷程檔案為什麼重要？</vt:lpstr>
      <vt:lpstr>學習歷程檔案的內容</vt:lpstr>
      <vt:lpstr>  學習歷程檔案包含六個項目：</vt:lpstr>
      <vt:lpstr>投影片 7</vt:lpstr>
      <vt:lpstr>投影片 8</vt:lpstr>
      <vt:lpstr>投影片 9</vt:lpstr>
      <vt:lpstr>學習歷程檔案越花俏越有利嗎？</vt:lpstr>
      <vt:lpstr>投影片 11</vt:lpstr>
      <vt:lpstr>檢視自己的學習歷程檔案</vt:lpstr>
      <vt:lpstr>投影片 13</vt:lpstr>
      <vt:lpstr>  學習歷程檔案平台登入</vt:lpstr>
      <vt:lpstr>投影片 15</vt:lpstr>
      <vt:lpstr>投影片 16</vt:lpstr>
      <vt:lpstr>查詢官方網站</vt:lpstr>
      <vt:lpstr>投影片 18</vt:lpstr>
      <vt:lpstr>步驟一：搜尋有興趣的校系</vt:lpstr>
      <vt:lpstr>投影片 20</vt:lpstr>
      <vt:lpstr>投影片 21</vt:lpstr>
      <vt:lpstr>投影片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109-1 高二課程諮詢</dc:title>
  <dc:creator>USER</dc:creator>
  <cp:lastModifiedBy>USER</cp:lastModifiedBy>
  <cp:revision>85</cp:revision>
  <dcterms:created xsi:type="dcterms:W3CDTF">2020-09-03T00:34:54Z</dcterms:created>
  <dcterms:modified xsi:type="dcterms:W3CDTF">2020-09-04T02:46:12Z</dcterms:modified>
</cp:coreProperties>
</file>